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73" r:id="rId4"/>
    <p:sldId id="272" r:id="rId5"/>
    <p:sldId id="274" r:id="rId6"/>
    <p:sldId id="300" r:id="rId7"/>
    <p:sldId id="299" r:id="rId8"/>
    <p:sldId id="279" r:id="rId9"/>
    <p:sldId id="288" r:id="rId10"/>
    <p:sldId id="297" r:id="rId11"/>
    <p:sldId id="298" r:id="rId12"/>
    <p:sldId id="289" r:id="rId13"/>
    <p:sldId id="296" r:id="rId14"/>
    <p:sldId id="290" r:id="rId15"/>
    <p:sldId id="291" r:id="rId16"/>
    <p:sldId id="294" r:id="rId17"/>
    <p:sldId id="327" r:id="rId18"/>
    <p:sldId id="301" r:id="rId19"/>
    <p:sldId id="282" r:id="rId20"/>
    <p:sldId id="283" r:id="rId21"/>
    <p:sldId id="302" r:id="rId22"/>
    <p:sldId id="284" r:id="rId23"/>
    <p:sldId id="303" r:id="rId24"/>
    <p:sldId id="304" r:id="rId25"/>
    <p:sldId id="285" r:id="rId26"/>
    <p:sldId id="305" r:id="rId27"/>
    <p:sldId id="306" r:id="rId28"/>
    <p:sldId id="286" r:id="rId29"/>
    <p:sldId id="307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20" r:id="rId41"/>
    <p:sldId id="319" r:id="rId42"/>
    <p:sldId id="321" r:id="rId43"/>
    <p:sldId id="322" r:id="rId44"/>
    <p:sldId id="323" r:id="rId45"/>
    <p:sldId id="325" r:id="rId46"/>
    <p:sldId id="324" r:id="rId47"/>
    <p:sldId id="326" r:id="rId48"/>
    <p:sldId id="292" r:id="rId49"/>
    <p:sldId id="287" r:id="rId50"/>
    <p:sldId id="261" r:id="rId51"/>
    <p:sldId id="280" r:id="rId52"/>
    <p:sldId id="259" r:id="rId53"/>
    <p:sldId id="268" r:id="rId54"/>
    <p:sldId id="269" r:id="rId55"/>
    <p:sldId id="265" r:id="rId56"/>
    <p:sldId id="271" r:id="rId5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46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74F502-35A1-45A5-B956-6F1D5733FACB}" type="doc">
      <dgm:prSet loTypeId="urn:microsoft.com/office/officeart/2005/8/layout/hChevron3" loCatId="process" qsTypeId="urn:microsoft.com/office/officeart/2005/8/quickstyle/simple2" qsCatId="simple" csTypeId="urn:microsoft.com/office/officeart/2005/8/colors/accent0_3" csCatId="mainScheme" phldr="1"/>
      <dgm:spPr/>
    </dgm:pt>
    <dgm:pt modelId="{22F38BC8-FAB8-4362-A9D6-4DEF1CD286CF}">
      <dgm:prSet phldrT="[Text]"/>
      <dgm:spPr/>
      <dgm:t>
        <a:bodyPr/>
        <a:lstStyle/>
        <a:p>
          <a:r>
            <a:rPr lang="el-GR" dirty="0"/>
            <a:t>Ανάλυση</a:t>
          </a:r>
          <a:endParaRPr lang="en-US" dirty="0"/>
        </a:p>
      </dgm:t>
    </dgm:pt>
    <dgm:pt modelId="{C34D110F-EB1C-4C3A-BAF7-D365541C092F}" type="parTrans" cxnId="{0DD8FC84-E9F1-4F37-A824-E5D058053721}">
      <dgm:prSet/>
      <dgm:spPr/>
      <dgm:t>
        <a:bodyPr/>
        <a:lstStyle/>
        <a:p>
          <a:endParaRPr lang="en-US"/>
        </a:p>
      </dgm:t>
    </dgm:pt>
    <dgm:pt modelId="{C7F40753-F4E5-4C69-975F-222D2F675430}" type="sibTrans" cxnId="{0DD8FC84-E9F1-4F37-A824-E5D058053721}">
      <dgm:prSet/>
      <dgm:spPr/>
      <dgm:t>
        <a:bodyPr/>
        <a:lstStyle/>
        <a:p>
          <a:endParaRPr lang="en-US"/>
        </a:p>
      </dgm:t>
    </dgm:pt>
    <dgm:pt modelId="{7B4A1A64-E43C-4516-9274-10D2B9440A54}">
      <dgm:prSet phldrT="[Text]"/>
      <dgm:spPr/>
      <dgm:t>
        <a:bodyPr/>
        <a:lstStyle/>
        <a:p>
          <a:r>
            <a:rPr lang="el-GR" dirty="0"/>
            <a:t>Υλοποίηση</a:t>
          </a:r>
          <a:endParaRPr lang="en-US" dirty="0"/>
        </a:p>
      </dgm:t>
    </dgm:pt>
    <dgm:pt modelId="{79DBF35D-FB08-4D54-80E8-EA0E1B70287C}" type="parTrans" cxnId="{A4FA92E2-0BEB-4329-BB68-B7F0ECFBBF93}">
      <dgm:prSet/>
      <dgm:spPr/>
      <dgm:t>
        <a:bodyPr/>
        <a:lstStyle/>
        <a:p>
          <a:endParaRPr lang="en-US"/>
        </a:p>
      </dgm:t>
    </dgm:pt>
    <dgm:pt modelId="{D2F90C87-DD23-460F-9EF6-4FEECC2579E1}" type="sibTrans" cxnId="{A4FA92E2-0BEB-4329-BB68-B7F0ECFBBF93}">
      <dgm:prSet/>
      <dgm:spPr/>
      <dgm:t>
        <a:bodyPr/>
        <a:lstStyle/>
        <a:p>
          <a:endParaRPr lang="en-US"/>
        </a:p>
      </dgm:t>
    </dgm:pt>
    <dgm:pt modelId="{AE686FBD-EAB7-427D-8F6E-7513E3E5CF00}">
      <dgm:prSet phldrT="[Text]"/>
      <dgm:spPr/>
      <dgm:t>
        <a:bodyPr/>
        <a:lstStyle/>
        <a:p>
          <a:r>
            <a:rPr lang="el-GR" dirty="0"/>
            <a:t>Πιλοτική λειτουργία</a:t>
          </a:r>
          <a:endParaRPr lang="en-US" dirty="0"/>
        </a:p>
      </dgm:t>
    </dgm:pt>
    <dgm:pt modelId="{CE94253B-F234-4329-83F0-9352E914AB7D}" type="parTrans" cxnId="{6C042D9F-0C5C-419E-A3E6-C6F77AA1087C}">
      <dgm:prSet/>
      <dgm:spPr/>
      <dgm:t>
        <a:bodyPr/>
        <a:lstStyle/>
        <a:p>
          <a:endParaRPr lang="en-US"/>
        </a:p>
      </dgm:t>
    </dgm:pt>
    <dgm:pt modelId="{4D1332BE-C485-4038-8D92-751DF1A4C56F}" type="sibTrans" cxnId="{6C042D9F-0C5C-419E-A3E6-C6F77AA1087C}">
      <dgm:prSet/>
      <dgm:spPr/>
      <dgm:t>
        <a:bodyPr/>
        <a:lstStyle/>
        <a:p>
          <a:endParaRPr lang="en-US"/>
        </a:p>
      </dgm:t>
    </dgm:pt>
    <dgm:pt modelId="{2E6F8835-B222-4E27-9803-D1F9CA7186E4}">
      <dgm:prSet phldrT="[Text]"/>
      <dgm:spPr/>
      <dgm:t>
        <a:bodyPr/>
        <a:lstStyle/>
        <a:p>
          <a:r>
            <a:rPr lang="en-US" dirty="0"/>
            <a:t>Παρα</a:t>
          </a:r>
          <a:r>
            <a:rPr lang="en-US" dirty="0" err="1"/>
            <a:t>γωγική</a:t>
          </a:r>
          <a:r>
            <a:rPr lang="en-US"/>
            <a:t> </a:t>
          </a:r>
          <a:r>
            <a:rPr lang="el-GR"/>
            <a:t>λειτουργία</a:t>
          </a:r>
          <a:endParaRPr lang="en-US"/>
        </a:p>
      </dgm:t>
    </dgm:pt>
    <dgm:pt modelId="{B3A48928-6863-463B-9D68-861B15A6ECAE}" type="parTrans" cxnId="{D756DBC2-AF89-44FE-AA00-8F598E4483AC}">
      <dgm:prSet/>
      <dgm:spPr/>
      <dgm:t>
        <a:bodyPr/>
        <a:lstStyle/>
        <a:p>
          <a:endParaRPr lang="en-US"/>
        </a:p>
      </dgm:t>
    </dgm:pt>
    <dgm:pt modelId="{DFF572C5-5DAB-4587-814C-1375B23A5801}" type="sibTrans" cxnId="{D756DBC2-AF89-44FE-AA00-8F598E4483AC}">
      <dgm:prSet/>
      <dgm:spPr/>
      <dgm:t>
        <a:bodyPr/>
        <a:lstStyle/>
        <a:p>
          <a:endParaRPr lang="en-US"/>
        </a:p>
      </dgm:t>
    </dgm:pt>
    <dgm:pt modelId="{F3CA8E8D-AD89-4723-B408-CD49B0B175CA}" type="pres">
      <dgm:prSet presAssocID="{4674F502-35A1-45A5-B956-6F1D5733FACB}" presName="Name0" presStyleCnt="0">
        <dgm:presLayoutVars>
          <dgm:dir/>
          <dgm:resizeHandles val="exact"/>
        </dgm:presLayoutVars>
      </dgm:prSet>
      <dgm:spPr/>
    </dgm:pt>
    <dgm:pt modelId="{3BC8F62F-EA07-49A2-91AA-C4725FB58A17}" type="pres">
      <dgm:prSet presAssocID="{22F38BC8-FAB8-4362-A9D6-4DEF1CD286CF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348FE12-755F-40CF-800E-9D20AD2CA597}" type="pres">
      <dgm:prSet presAssocID="{C7F40753-F4E5-4C69-975F-222D2F675430}" presName="parSpace" presStyleCnt="0"/>
      <dgm:spPr/>
    </dgm:pt>
    <dgm:pt modelId="{4D8B1D1F-7D8E-41D2-8559-180A485B5A06}" type="pres">
      <dgm:prSet presAssocID="{7B4A1A64-E43C-4516-9274-10D2B9440A5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92D59528-880F-44FA-A511-D3B138D735B3}" type="pres">
      <dgm:prSet presAssocID="{D2F90C87-DD23-460F-9EF6-4FEECC2579E1}" presName="parSpace" presStyleCnt="0"/>
      <dgm:spPr/>
    </dgm:pt>
    <dgm:pt modelId="{6BB34879-623E-46E4-AD87-80D8D6873C89}" type="pres">
      <dgm:prSet presAssocID="{AE686FBD-EAB7-427D-8F6E-7513E3E5CF00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A8BB22EA-0F91-4BCB-9623-EB7490515B6E}" type="pres">
      <dgm:prSet presAssocID="{4D1332BE-C485-4038-8D92-751DF1A4C56F}" presName="parSpace" presStyleCnt="0"/>
      <dgm:spPr/>
    </dgm:pt>
    <dgm:pt modelId="{5F6C8760-63D9-4FB2-81E9-4C0E874559D1}" type="pres">
      <dgm:prSet presAssocID="{2E6F8835-B222-4E27-9803-D1F9CA7186E4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0DD8FC84-E9F1-4F37-A824-E5D058053721}" srcId="{4674F502-35A1-45A5-B956-6F1D5733FACB}" destId="{22F38BC8-FAB8-4362-A9D6-4DEF1CD286CF}" srcOrd="0" destOrd="0" parTransId="{C34D110F-EB1C-4C3A-BAF7-D365541C092F}" sibTransId="{C7F40753-F4E5-4C69-975F-222D2F675430}"/>
    <dgm:cxn modelId="{A4FA92E2-0BEB-4329-BB68-B7F0ECFBBF93}" srcId="{4674F502-35A1-45A5-B956-6F1D5733FACB}" destId="{7B4A1A64-E43C-4516-9274-10D2B9440A54}" srcOrd="1" destOrd="0" parTransId="{79DBF35D-FB08-4D54-80E8-EA0E1B70287C}" sibTransId="{D2F90C87-DD23-460F-9EF6-4FEECC2579E1}"/>
    <dgm:cxn modelId="{AC4FFEF4-3054-41FE-961A-6BD66D0EB70C}" type="presOf" srcId="{AE686FBD-EAB7-427D-8F6E-7513E3E5CF00}" destId="{6BB34879-623E-46E4-AD87-80D8D6873C89}" srcOrd="0" destOrd="0" presId="urn:microsoft.com/office/officeart/2005/8/layout/hChevron3"/>
    <dgm:cxn modelId="{19D7EF81-6AB6-42B1-864E-62B9B1DCF2DE}" type="presOf" srcId="{7B4A1A64-E43C-4516-9274-10D2B9440A54}" destId="{4D8B1D1F-7D8E-41D2-8559-180A485B5A06}" srcOrd="0" destOrd="0" presId="urn:microsoft.com/office/officeart/2005/8/layout/hChevron3"/>
    <dgm:cxn modelId="{D756DBC2-AF89-44FE-AA00-8F598E4483AC}" srcId="{4674F502-35A1-45A5-B956-6F1D5733FACB}" destId="{2E6F8835-B222-4E27-9803-D1F9CA7186E4}" srcOrd="3" destOrd="0" parTransId="{B3A48928-6863-463B-9D68-861B15A6ECAE}" sibTransId="{DFF572C5-5DAB-4587-814C-1375B23A5801}"/>
    <dgm:cxn modelId="{5A49EBED-0554-4E60-A6B3-C199E9A7148B}" type="presOf" srcId="{22F38BC8-FAB8-4362-A9D6-4DEF1CD286CF}" destId="{3BC8F62F-EA07-49A2-91AA-C4725FB58A17}" srcOrd="0" destOrd="0" presId="urn:microsoft.com/office/officeart/2005/8/layout/hChevron3"/>
    <dgm:cxn modelId="{D91F2BB2-7425-4369-A62C-4A3425B2948E}" type="presOf" srcId="{2E6F8835-B222-4E27-9803-D1F9CA7186E4}" destId="{5F6C8760-63D9-4FB2-81E9-4C0E874559D1}" srcOrd="0" destOrd="0" presId="urn:microsoft.com/office/officeart/2005/8/layout/hChevron3"/>
    <dgm:cxn modelId="{87355278-1896-456A-954E-954213CEE106}" type="presOf" srcId="{4674F502-35A1-45A5-B956-6F1D5733FACB}" destId="{F3CA8E8D-AD89-4723-B408-CD49B0B175CA}" srcOrd="0" destOrd="0" presId="urn:microsoft.com/office/officeart/2005/8/layout/hChevron3"/>
    <dgm:cxn modelId="{6C042D9F-0C5C-419E-A3E6-C6F77AA1087C}" srcId="{4674F502-35A1-45A5-B956-6F1D5733FACB}" destId="{AE686FBD-EAB7-427D-8F6E-7513E3E5CF00}" srcOrd="2" destOrd="0" parTransId="{CE94253B-F234-4329-83F0-9352E914AB7D}" sibTransId="{4D1332BE-C485-4038-8D92-751DF1A4C56F}"/>
    <dgm:cxn modelId="{D5EE7BFB-1ED3-4BE1-BD76-A3ED91D7AE66}" type="presParOf" srcId="{F3CA8E8D-AD89-4723-B408-CD49B0B175CA}" destId="{3BC8F62F-EA07-49A2-91AA-C4725FB58A17}" srcOrd="0" destOrd="0" presId="urn:microsoft.com/office/officeart/2005/8/layout/hChevron3"/>
    <dgm:cxn modelId="{E8CD1AD0-6CF5-4F45-9FC0-92DF6EB6D9B1}" type="presParOf" srcId="{F3CA8E8D-AD89-4723-B408-CD49B0B175CA}" destId="{3348FE12-755F-40CF-800E-9D20AD2CA597}" srcOrd="1" destOrd="0" presId="urn:microsoft.com/office/officeart/2005/8/layout/hChevron3"/>
    <dgm:cxn modelId="{E1AB65C2-8EC0-41D9-8576-43F6847D35AB}" type="presParOf" srcId="{F3CA8E8D-AD89-4723-B408-CD49B0B175CA}" destId="{4D8B1D1F-7D8E-41D2-8559-180A485B5A06}" srcOrd="2" destOrd="0" presId="urn:microsoft.com/office/officeart/2005/8/layout/hChevron3"/>
    <dgm:cxn modelId="{0BB7E759-58FA-4956-8C26-2F0745B37867}" type="presParOf" srcId="{F3CA8E8D-AD89-4723-B408-CD49B0B175CA}" destId="{92D59528-880F-44FA-A511-D3B138D735B3}" srcOrd="3" destOrd="0" presId="urn:microsoft.com/office/officeart/2005/8/layout/hChevron3"/>
    <dgm:cxn modelId="{02A23C20-AB28-4F5D-9BFD-0DEA35065A5C}" type="presParOf" srcId="{F3CA8E8D-AD89-4723-B408-CD49B0B175CA}" destId="{6BB34879-623E-46E4-AD87-80D8D6873C89}" srcOrd="4" destOrd="0" presId="urn:microsoft.com/office/officeart/2005/8/layout/hChevron3"/>
    <dgm:cxn modelId="{6D480193-EB20-4078-ACD7-AFA00CE83A26}" type="presParOf" srcId="{F3CA8E8D-AD89-4723-B408-CD49B0B175CA}" destId="{A8BB22EA-0F91-4BCB-9623-EB7490515B6E}" srcOrd="5" destOrd="0" presId="urn:microsoft.com/office/officeart/2005/8/layout/hChevron3"/>
    <dgm:cxn modelId="{D54D8C91-5D18-46A5-AE32-5EEF270714FA}" type="presParOf" srcId="{F3CA8E8D-AD89-4723-B408-CD49B0B175CA}" destId="{5F6C8760-63D9-4FB2-81E9-4C0E874559D1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E6FF3F-55DD-4CE4-8513-D84FC5E2864D}" type="doc">
      <dgm:prSet loTypeId="urn:microsoft.com/office/officeart/2005/8/layout/hList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0B015A4-94D6-405A-AC89-6542917EFE97}">
      <dgm:prSet phldrT="[Text]"/>
      <dgm:spPr/>
      <dgm:t>
        <a:bodyPr/>
        <a:lstStyle/>
        <a:p>
          <a:r>
            <a:rPr lang="el-GR"/>
            <a:t>Διαχειριστής</a:t>
          </a:r>
          <a:endParaRPr lang="en-US"/>
        </a:p>
      </dgm:t>
    </dgm:pt>
    <dgm:pt modelId="{2A1C3A94-2409-4BCE-ADDA-23440E011A40}" type="parTrans" cxnId="{136A18C5-AC71-4C3B-AB14-D9DE4154D09E}">
      <dgm:prSet/>
      <dgm:spPr/>
      <dgm:t>
        <a:bodyPr/>
        <a:lstStyle/>
        <a:p>
          <a:endParaRPr lang="en-US"/>
        </a:p>
      </dgm:t>
    </dgm:pt>
    <dgm:pt modelId="{AD8751A3-2091-4FBD-B42F-4B34457E4352}" type="sibTrans" cxnId="{136A18C5-AC71-4C3B-AB14-D9DE4154D09E}">
      <dgm:prSet/>
      <dgm:spPr/>
      <dgm:t>
        <a:bodyPr/>
        <a:lstStyle/>
        <a:p>
          <a:endParaRPr lang="en-US"/>
        </a:p>
      </dgm:t>
    </dgm:pt>
    <dgm:pt modelId="{B20FEB65-898D-48AF-A9BB-F5293BFA0793}">
      <dgm:prSet phldrT="[Text]"/>
      <dgm:spPr/>
      <dgm:t>
        <a:bodyPr/>
        <a:lstStyle/>
        <a:p>
          <a:r>
            <a:rPr lang="el-GR"/>
            <a:t>Πρότυπα αναρτήσεων</a:t>
          </a:r>
          <a:endParaRPr lang="en-US"/>
        </a:p>
      </dgm:t>
    </dgm:pt>
    <dgm:pt modelId="{957AC0B7-98E4-40E5-A569-15BC4E833128}" type="parTrans" cxnId="{51CD1C3B-5186-4308-9B7A-899A6489A17C}">
      <dgm:prSet/>
      <dgm:spPr/>
      <dgm:t>
        <a:bodyPr/>
        <a:lstStyle/>
        <a:p>
          <a:endParaRPr lang="en-US"/>
        </a:p>
      </dgm:t>
    </dgm:pt>
    <dgm:pt modelId="{C82B23BB-870F-4E28-8227-D6C9F35A2C7D}" type="sibTrans" cxnId="{51CD1C3B-5186-4308-9B7A-899A6489A17C}">
      <dgm:prSet/>
      <dgm:spPr/>
      <dgm:t>
        <a:bodyPr/>
        <a:lstStyle/>
        <a:p>
          <a:endParaRPr lang="en-US"/>
        </a:p>
      </dgm:t>
    </dgm:pt>
    <dgm:pt modelId="{88B39D16-39B4-416D-B102-D73B49BD2D6B}">
      <dgm:prSet phldrT="[Text]"/>
      <dgm:spPr/>
      <dgm:t>
        <a:bodyPr/>
        <a:lstStyle/>
        <a:p>
          <a:r>
            <a:rPr lang="el-GR"/>
            <a:t>Διαχείριση δημοσιεύσεων</a:t>
          </a:r>
          <a:endParaRPr lang="en-US"/>
        </a:p>
      </dgm:t>
    </dgm:pt>
    <dgm:pt modelId="{0346016F-B8C1-419A-B496-A4AD57A54155}" type="parTrans" cxnId="{CA188B65-0159-4297-8CFA-C72B38D827A9}">
      <dgm:prSet/>
      <dgm:spPr/>
      <dgm:t>
        <a:bodyPr/>
        <a:lstStyle/>
        <a:p>
          <a:endParaRPr lang="en-US"/>
        </a:p>
      </dgm:t>
    </dgm:pt>
    <dgm:pt modelId="{37ED5671-CC76-4113-A5E9-E391C2DA54CD}" type="sibTrans" cxnId="{CA188B65-0159-4297-8CFA-C72B38D827A9}">
      <dgm:prSet/>
      <dgm:spPr/>
      <dgm:t>
        <a:bodyPr/>
        <a:lstStyle/>
        <a:p>
          <a:endParaRPr lang="en-US"/>
        </a:p>
      </dgm:t>
    </dgm:pt>
    <dgm:pt modelId="{A911B473-6610-4510-8688-ED67F3E35790}">
      <dgm:prSet phldrT="[Text]"/>
      <dgm:spPr/>
      <dgm:t>
        <a:bodyPr/>
        <a:lstStyle/>
        <a:p>
          <a:r>
            <a:rPr lang="en-US" err="1"/>
            <a:t>Φορείς</a:t>
          </a:r>
          <a:endParaRPr lang="en-US"/>
        </a:p>
      </dgm:t>
    </dgm:pt>
    <dgm:pt modelId="{B9564ADD-FF5E-4CDF-8078-CEA9DA81A7E0}" type="parTrans" cxnId="{97F0FA37-AD52-4FAD-8F74-9FED5F92DF5D}">
      <dgm:prSet/>
      <dgm:spPr/>
      <dgm:t>
        <a:bodyPr/>
        <a:lstStyle/>
        <a:p>
          <a:endParaRPr lang="en-US"/>
        </a:p>
      </dgm:t>
    </dgm:pt>
    <dgm:pt modelId="{43B7FAC8-8F48-4E50-8526-02E9AA828302}" type="sibTrans" cxnId="{97F0FA37-AD52-4FAD-8F74-9FED5F92DF5D}">
      <dgm:prSet/>
      <dgm:spPr/>
      <dgm:t>
        <a:bodyPr/>
        <a:lstStyle/>
        <a:p>
          <a:endParaRPr lang="en-US"/>
        </a:p>
      </dgm:t>
    </dgm:pt>
    <dgm:pt modelId="{E3C86803-72EA-47D6-95D0-A1D4B5B5B6B4}">
      <dgm:prSet phldrT="[Text]"/>
      <dgm:spPr/>
      <dgm:t>
        <a:bodyPr/>
        <a:lstStyle/>
        <a:p>
          <a:r>
            <a:rPr lang="el-GR"/>
            <a:t>Προώθηση δράσεων</a:t>
          </a:r>
          <a:endParaRPr lang="en-US"/>
        </a:p>
      </dgm:t>
    </dgm:pt>
    <dgm:pt modelId="{A43A4040-741D-4DBB-BB11-ABA6C45CF173}" type="parTrans" cxnId="{A73411F8-84E7-4130-B12D-3FA10EC212A4}">
      <dgm:prSet/>
      <dgm:spPr/>
      <dgm:t>
        <a:bodyPr/>
        <a:lstStyle/>
        <a:p>
          <a:endParaRPr lang="en-US"/>
        </a:p>
      </dgm:t>
    </dgm:pt>
    <dgm:pt modelId="{CB4EFB77-8CEF-46D3-9ADB-8EE2DEB0097D}" type="sibTrans" cxnId="{A73411F8-84E7-4130-B12D-3FA10EC212A4}">
      <dgm:prSet/>
      <dgm:spPr/>
      <dgm:t>
        <a:bodyPr/>
        <a:lstStyle/>
        <a:p>
          <a:endParaRPr lang="en-US"/>
        </a:p>
      </dgm:t>
    </dgm:pt>
    <dgm:pt modelId="{36AAD73E-DF6E-4DA3-AF6C-CF8793DBC7E0}">
      <dgm:prSet phldrT="[Text]"/>
      <dgm:spPr/>
      <dgm:t>
        <a:bodyPr/>
        <a:lstStyle/>
        <a:p>
          <a:r>
            <a:rPr lang="el-GR"/>
            <a:t>Στόχευση</a:t>
          </a:r>
          <a:endParaRPr lang="en-US"/>
        </a:p>
      </dgm:t>
    </dgm:pt>
    <dgm:pt modelId="{C58F1FE8-EE5D-4C68-A366-6B2FD76C58E7}" type="parTrans" cxnId="{E1801913-EC1F-4DE4-A8E8-C58FD3EF90F2}">
      <dgm:prSet/>
      <dgm:spPr/>
      <dgm:t>
        <a:bodyPr/>
        <a:lstStyle/>
        <a:p>
          <a:endParaRPr lang="en-US"/>
        </a:p>
      </dgm:t>
    </dgm:pt>
    <dgm:pt modelId="{731439C8-5850-4D34-B505-04008337861B}" type="sibTrans" cxnId="{E1801913-EC1F-4DE4-A8E8-C58FD3EF90F2}">
      <dgm:prSet/>
      <dgm:spPr/>
      <dgm:t>
        <a:bodyPr/>
        <a:lstStyle/>
        <a:p>
          <a:endParaRPr lang="en-US"/>
        </a:p>
      </dgm:t>
    </dgm:pt>
    <dgm:pt modelId="{D808CAE7-2A6B-4DA2-9DA3-C0763E8D535B}">
      <dgm:prSet phldrT="[Text]"/>
      <dgm:spPr/>
      <dgm:t>
        <a:bodyPr/>
        <a:lstStyle/>
        <a:p>
          <a:r>
            <a:rPr lang="en-US" err="1"/>
            <a:t>Διεύρυνση</a:t>
          </a:r>
          <a:r>
            <a:rPr lang="el-GR"/>
            <a:t> </a:t>
          </a:r>
          <a:r>
            <a:rPr lang="en-US" err="1"/>
            <a:t>κοινού</a:t>
          </a:r>
        </a:p>
      </dgm:t>
    </dgm:pt>
    <dgm:pt modelId="{75E67729-5D42-45FB-B098-D059A6903B1F}" type="parTrans" cxnId="{1ACE3EE5-A39B-42E0-8B6D-8E18FD71E990}">
      <dgm:prSet/>
      <dgm:spPr/>
      <dgm:t>
        <a:bodyPr/>
        <a:lstStyle/>
        <a:p>
          <a:endParaRPr lang="en-US"/>
        </a:p>
      </dgm:t>
    </dgm:pt>
    <dgm:pt modelId="{2327A292-2E6A-409F-BB2F-B6051C42879B}" type="sibTrans" cxnId="{1ACE3EE5-A39B-42E0-8B6D-8E18FD71E990}">
      <dgm:prSet/>
      <dgm:spPr/>
      <dgm:t>
        <a:bodyPr/>
        <a:lstStyle/>
        <a:p>
          <a:endParaRPr lang="en-US"/>
        </a:p>
      </dgm:t>
    </dgm:pt>
    <dgm:pt modelId="{501332C9-E24B-43A2-89CE-91F95FD036D3}">
      <dgm:prSet phldrT="[Text]"/>
      <dgm:spPr/>
      <dgm:t>
        <a:bodyPr/>
        <a:lstStyle/>
        <a:p>
          <a:r>
            <a:rPr lang="el-GR" sz="3400"/>
            <a:t>Στατιστικά</a:t>
          </a:r>
        </a:p>
      </dgm:t>
    </dgm:pt>
    <dgm:pt modelId="{1E644281-3D42-404B-A1ED-3B716E39C4A7}" type="parTrans" cxnId="{1FE5DD2C-77DD-4D34-B602-B20AC18A0523}">
      <dgm:prSet/>
      <dgm:spPr/>
    </dgm:pt>
    <dgm:pt modelId="{0227FB24-46CC-4A3B-AB7A-E47C7EF7C44D}" type="sibTrans" cxnId="{1FE5DD2C-77DD-4D34-B602-B20AC18A0523}">
      <dgm:prSet/>
      <dgm:spPr/>
    </dgm:pt>
    <dgm:pt modelId="{C846C1CE-C67B-4048-9215-B3FFBF3BB3CD}">
      <dgm:prSet phldrT="[Text]"/>
      <dgm:spPr/>
      <dgm:t>
        <a:bodyPr/>
        <a:lstStyle/>
        <a:p>
          <a:r>
            <a:rPr lang="el-GR" sz="3400"/>
            <a:t>Αναζήτηση</a:t>
          </a:r>
        </a:p>
      </dgm:t>
    </dgm:pt>
    <dgm:pt modelId="{7F59312A-137C-4D42-B990-5644F2D4305E}" type="parTrans" cxnId="{0B775F6B-DDA6-45D7-A271-78D083B1E857}">
      <dgm:prSet/>
      <dgm:spPr/>
    </dgm:pt>
    <dgm:pt modelId="{6A75ED79-863C-4A32-BE33-F385A72BC54E}" type="sibTrans" cxnId="{0B775F6B-DDA6-45D7-A271-78D083B1E857}">
      <dgm:prSet/>
      <dgm:spPr/>
    </dgm:pt>
    <dgm:pt modelId="{09AD90AB-61A9-43F3-AE6A-E151C042037B}">
      <dgm:prSet phldrT="[Text]"/>
      <dgm:spPr/>
      <dgm:t>
        <a:bodyPr/>
        <a:lstStyle/>
        <a:p>
          <a:r>
            <a:rPr lang="el-GR" sz="3400"/>
            <a:t>Προωθήσεις</a:t>
          </a:r>
        </a:p>
      </dgm:t>
    </dgm:pt>
    <dgm:pt modelId="{45D61DFA-473D-4969-B6AD-15E2FE249F94}" type="parTrans" cxnId="{61A68549-7AA7-43CF-8A4F-44C4A104E294}">
      <dgm:prSet/>
      <dgm:spPr/>
    </dgm:pt>
    <dgm:pt modelId="{4FB96A22-214F-4081-BAAF-CA82A4EE3DC1}" type="sibTrans" cxnId="{61A68549-7AA7-43CF-8A4F-44C4A104E294}">
      <dgm:prSet/>
      <dgm:spPr/>
    </dgm:pt>
    <dgm:pt modelId="{20E689BE-B3E3-4AC3-8B35-EAD192354C5A}">
      <dgm:prSet phldrT="[Text]"/>
      <dgm:spPr/>
      <dgm:t>
        <a:bodyPr/>
        <a:lstStyle/>
        <a:p>
          <a:r>
            <a:rPr lang="el-GR" sz="3400"/>
            <a:t>Εμπορική Επιχείρηση</a:t>
          </a:r>
        </a:p>
      </dgm:t>
    </dgm:pt>
    <dgm:pt modelId="{C5558420-D3D5-4154-8C0D-FF5D2479E365}" type="parTrans" cxnId="{E6631405-60B0-473D-B4D9-AF5166DB8D33}">
      <dgm:prSet/>
      <dgm:spPr/>
    </dgm:pt>
    <dgm:pt modelId="{1EFF3B48-EF90-4B05-9D3C-D2920DB99DC7}" type="sibTrans" cxnId="{E6631405-60B0-473D-B4D9-AF5166DB8D33}">
      <dgm:prSet/>
      <dgm:spPr/>
    </dgm:pt>
    <dgm:pt modelId="{BEE2285E-5304-43DB-AAC1-6835521FC804}" type="pres">
      <dgm:prSet presAssocID="{E4E6FF3F-55DD-4CE4-8513-D84FC5E2864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DE79966F-9EC7-4805-988A-958890676AAB}" type="pres">
      <dgm:prSet presAssocID="{10B015A4-94D6-405A-AC89-6542917EFE9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815A6383-532F-416C-871A-C50A85A9D22C}" type="pres">
      <dgm:prSet presAssocID="{AD8751A3-2091-4FBD-B42F-4B34457E4352}" presName="sibTrans" presStyleCnt="0"/>
      <dgm:spPr/>
    </dgm:pt>
    <dgm:pt modelId="{6B8BBA8E-8CBE-4D26-B40A-5629227FC934}" type="pres">
      <dgm:prSet presAssocID="{A911B473-6610-4510-8688-ED67F3E3579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E13CBD0-6F09-43F4-A7AD-45DD318C5F3A}" type="pres">
      <dgm:prSet presAssocID="{43B7FAC8-8F48-4E50-8526-02E9AA828302}" presName="sibTrans" presStyleCnt="0"/>
      <dgm:spPr/>
    </dgm:pt>
    <dgm:pt modelId="{221515D1-2DCF-441F-922B-359C4DFB6174}" type="pres">
      <dgm:prSet presAssocID="{20E689BE-B3E3-4AC3-8B35-EAD192354C5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1ACE3EE5-A39B-42E0-8B6D-8E18FD71E990}" srcId="{A911B473-6610-4510-8688-ED67F3E35790}" destId="{D808CAE7-2A6B-4DA2-9DA3-C0763E8D535B}" srcOrd="2" destOrd="0" parTransId="{75E67729-5D42-45FB-B098-D059A6903B1F}" sibTransId="{2327A292-2E6A-409F-BB2F-B6051C42879B}"/>
    <dgm:cxn modelId="{F013C520-EE25-413E-81B4-CA93CE500411}" type="presOf" srcId="{10B015A4-94D6-405A-AC89-6542917EFE97}" destId="{DE79966F-9EC7-4805-988A-958890676AAB}" srcOrd="0" destOrd="0" presId="urn:microsoft.com/office/officeart/2005/8/layout/hList6"/>
    <dgm:cxn modelId="{96B50CF9-D8D5-451B-9A7B-3CDF4AC75180}" type="presOf" srcId="{A911B473-6610-4510-8688-ED67F3E35790}" destId="{6B8BBA8E-8CBE-4D26-B40A-5629227FC934}" srcOrd="0" destOrd="0" presId="urn:microsoft.com/office/officeart/2005/8/layout/hList6"/>
    <dgm:cxn modelId="{21A8D86A-8EE6-4BA0-BFE3-AA9EF059CE74}" type="presOf" srcId="{C846C1CE-C67B-4048-9215-B3FFBF3BB3CD}" destId="{221515D1-2DCF-441F-922B-359C4DFB6174}" srcOrd="0" destOrd="2" presId="urn:microsoft.com/office/officeart/2005/8/layout/hList6"/>
    <dgm:cxn modelId="{A73411F8-84E7-4130-B12D-3FA10EC212A4}" srcId="{A911B473-6610-4510-8688-ED67F3E35790}" destId="{E3C86803-72EA-47D6-95D0-A1D4B5B5B6B4}" srcOrd="0" destOrd="0" parTransId="{A43A4040-741D-4DBB-BB11-ABA6C45CF173}" sibTransId="{CB4EFB77-8CEF-46D3-9ADB-8EE2DEB0097D}"/>
    <dgm:cxn modelId="{5E4DA9DE-F744-44B4-9C6D-DE328A11D85F}" type="presOf" srcId="{20E689BE-B3E3-4AC3-8B35-EAD192354C5A}" destId="{221515D1-2DCF-441F-922B-359C4DFB6174}" srcOrd="0" destOrd="0" presId="urn:microsoft.com/office/officeart/2005/8/layout/hList6"/>
    <dgm:cxn modelId="{18A7CB8B-81C9-480E-8C2C-E1D42D253535}" type="presOf" srcId="{501332C9-E24B-43A2-89CE-91F95FD036D3}" destId="{221515D1-2DCF-441F-922B-359C4DFB6174}" srcOrd="0" destOrd="3" presId="urn:microsoft.com/office/officeart/2005/8/layout/hList6"/>
    <dgm:cxn modelId="{61A68549-7AA7-43CF-8A4F-44C4A104E294}" srcId="{20E689BE-B3E3-4AC3-8B35-EAD192354C5A}" destId="{09AD90AB-61A9-43F3-AE6A-E151C042037B}" srcOrd="0" destOrd="0" parTransId="{45D61DFA-473D-4969-B6AD-15E2FE249F94}" sibTransId="{4FB96A22-214F-4081-BAAF-CA82A4EE3DC1}"/>
    <dgm:cxn modelId="{136A18C5-AC71-4C3B-AB14-D9DE4154D09E}" srcId="{E4E6FF3F-55DD-4CE4-8513-D84FC5E2864D}" destId="{10B015A4-94D6-405A-AC89-6542917EFE97}" srcOrd="0" destOrd="0" parTransId="{2A1C3A94-2409-4BCE-ADDA-23440E011A40}" sibTransId="{AD8751A3-2091-4FBD-B42F-4B34457E4352}"/>
    <dgm:cxn modelId="{4A100B59-F5BB-4F0D-AD03-70D59D9C64CE}" type="presOf" srcId="{D808CAE7-2A6B-4DA2-9DA3-C0763E8D535B}" destId="{6B8BBA8E-8CBE-4D26-B40A-5629227FC934}" srcOrd="0" destOrd="3" presId="urn:microsoft.com/office/officeart/2005/8/layout/hList6"/>
    <dgm:cxn modelId="{97F0FA37-AD52-4FAD-8F74-9FED5F92DF5D}" srcId="{E4E6FF3F-55DD-4CE4-8513-D84FC5E2864D}" destId="{A911B473-6610-4510-8688-ED67F3E35790}" srcOrd="1" destOrd="0" parTransId="{B9564ADD-FF5E-4CDF-8078-CEA9DA81A7E0}" sibTransId="{43B7FAC8-8F48-4E50-8526-02E9AA828302}"/>
    <dgm:cxn modelId="{2BAF4044-5E21-4F43-886D-D4DA6132461A}" type="presOf" srcId="{09AD90AB-61A9-43F3-AE6A-E151C042037B}" destId="{221515D1-2DCF-441F-922B-359C4DFB6174}" srcOrd="0" destOrd="1" presId="urn:microsoft.com/office/officeart/2005/8/layout/hList6"/>
    <dgm:cxn modelId="{E6631405-60B0-473D-B4D9-AF5166DB8D33}" srcId="{E4E6FF3F-55DD-4CE4-8513-D84FC5E2864D}" destId="{20E689BE-B3E3-4AC3-8B35-EAD192354C5A}" srcOrd="2" destOrd="0" parTransId="{C5558420-D3D5-4154-8C0D-FF5D2479E365}" sibTransId="{1EFF3B48-EF90-4B05-9D3C-D2920DB99DC7}"/>
    <dgm:cxn modelId="{0B775F6B-DDA6-45D7-A271-78D083B1E857}" srcId="{20E689BE-B3E3-4AC3-8B35-EAD192354C5A}" destId="{C846C1CE-C67B-4048-9215-B3FFBF3BB3CD}" srcOrd="1" destOrd="0" parTransId="{7F59312A-137C-4D42-B990-5644F2D4305E}" sibTransId="{6A75ED79-863C-4A32-BE33-F385A72BC54E}"/>
    <dgm:cxn modelId="{CA188B65-0159-4297-8CFA-C72B38D827A9}" srcId="{10B015A4-94D6-405A-AC89-6542917EFE97}" destId="{88B39D16-39B4-416D-B102-D73B49BD2D6B}" srcOrd="1" destOrd="0" parTransId="{0346016F-B8C1-419A-B496-A4AD57A54155}" sibTransId="{37ED5671-CC76-4113-A5E9-E391C2DA54CD}"/>
    <dgm:cxn modelId="{51CD1C3B-5186-4308-9B7A-899A6489A17C}" srcId="{10B015A4-94D6-405A-AC89-6542917EFE97}" destId="{B20FEB65-898D-48AF-A9BB-F5293BFA0793}" srcOrd="0" destOrd="0" parTransId="{957AC0B7-98E4-40E5-A569-15BC4E833128}" sibTransId="{C82B23BB-870F-4E28-8227-D6C9F35A2C7D}"/>
    <dgm:cxn modelId="{C7F758AC-F82A-495E-99E1-08E12BD05D73}" type="presOf" srcId="{E4E6FF3F-55DD-4CE4-8513-D84FC5E2864D}" destId="{BEE2285E-5304-43DB-AAC1-6835521FC804}" srcOrd="0" destOrd="0" presId="urn:microsoft.com/office/officeart/2005/8/layout/hList6"/>
    <dgm:cxn modelId="{6AB1EA6A-6500-4BCC-9990-409FEBEDAC59}" type="presOf" srcId="{36AAD73E-DF6E-4DA3-AF6C-CF8793DBC7E0}" destId="{6B8BBA8E-8CBE-4D26-B40A-5629227FC934}" srcOrd="0" destOrd="2" presId="urn:microsoft.com/office/officeart/2005/8/layout/hList6"/>
    <dgm:cxn modelId="{ECDFA5A4-4AC2-4D51-8FB7-3749101D500D}" type="presOf" srcId="{E3C86803-72EA-47D6-95D0-A1D4B5B5B6B4}" destId="{6B8BBA8E-8CBE-4D26-B40A-5629227FC934}" srcOrd="0" destOrd="1" presId="urn:microsoft.com/office/officeart/2005/8/layout/hList6"/>
    <dgm:cxn modelId="{0905DF96-285E-4F7D-B420-B99E7F63BA27}" type="presOf" srcId="{B20FEB65-898D-48AF-A9BB-F5293BFA0793}" destId="{DE79966F-9EC7-4805-988A-958890676AAB}" srcOrd="0" destOrd="1" presId="urn:microsoft.com/office/officeart/2005/8/layout/hList6"/>
    <dgm:cxn modelId="{1FE5DD2C-77DD-4D34-B602-B20AC18A0523}" srcId="{20E689BE-B3E3-4AC3-8B35-EAD192354C5A}" destId="{501332C9-E24B-43A2-89CE-91F95FD036D3}" srcOrd="2" destOrd="0" parTransId="{1E644281-3D42-404B-A1ED-3B716E39C4A7}" sibTransId="{0227FB24-46CC-4A3B-AB7A-E47C7EF7C44D}"/>
    <dgm:cxn modelId="{1647865E-42FC-4C3D-8CA4-4BD2D90A0029}" type="presOf" srcId="{88B39D16-39B4-416D-B102-D73B49BD2D6B}" destId="{DE79966F-9EC7-4805-988A-958890676AAB}" srcOrd="0" destOrd="2" presId="urn:microsoft.com/office/officeart/2005/8/layout/hList6"/>
    <dgm:cxn modelId="{E1801913-EC1F-4DE4-A8E8-C58FD3EF90F2}" srcId="{A911B473-6610-4510-8688-ED67F3E35790}" destId="{36AAD73E-DF6E-4DA3-AF6C-CF8793DBC7E0}" srcOrd="1" destOrd="0" parTransId="{C58F1FE8-EE5D-4C68-A366-6B2FD76C58E7}" sibTransId="{731439C8-5850-4D34-B505-04008337861B}"/>
    <dgm:cxn modelId="{605862BE-7884-4FBB-BA9B-FB6240870030}" type="presParOf" srcId="{BEE2285E-5304-43DB-AAC1-6835521FC804}" destId="{DE79966F-9EC7-4805-988A-958890676AAB}" srcOrd="0" destOrd="0" presId="urn:microsoft.com/office/officeart/2005/8/layout/hList6"/>
    <dgm:cxn modelId="{867FE9F0-FAF3-455F-AAFB-42C7990FB40B}" type="presParOf" srcId="{BEE2285E-5304-43DB-AAC1-6835521FC804}" destId="{815A6383-532F-416C-871A-C50A85A9D22C}" srcOrd="1" destOrd="0" presId="urn:microsoft.com/office/officeart/2005/8/layout/hList6"/>
    <dgm:cxn modelId="{C6B874C5-85DF-4DC0-BC92-C79D564F59D9}" type="presParOf" srcId="{BEE2285E-5304-43DB-AAC1-6835521FC804}" destId="{6B8BBA8E-8CBE-4D26-B40A-5629227FC934}" srcOrd="2" destOrd="0" presId="urn:microsoft.com/office/officeart/2005/8/layout/hList6"/>
    <dgm:cxn modelId="{39C33E7D-8BEE-4CD8-829E-BA1984834843}" type="presParOf" srcId="{BEE2285E-5304-43DB-AAC1-6835521FC804}" destId="{6E13CBD0-6F09-43F4-A7AD-45DD318C5F3A}" srcOrd="3" destOrd="0" presId="urn:microsoft.com/office/officeart/2005/8/layout/hList6"/>
    <dgm:cxn modelId="{EAEED507-816B-4737-8758-3235BC86863B}" type="presParOf" srcId="{BEE2285E-5304-43DB-AAC1-6835521FC804}" destId="{221515D1-2DCF-441F-922B-359C4DFB6174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7635EC-2A4B-4109-B2D5-1D54464ADB5E}" type="doc">
      <dgm:prSet loTypeId="urn:microsoft.com/office/officeart/2005/8/layout/radial2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24453993-D3B4-4BC8-8EA5-C7B6AA593B3E}">
      <dgm:prSet phldrT="[Κείμενο]"/>
      <dgm:spPr/>
      <dgm:t>
        <a:bodyPr/>
        <a:lstStyle/>
        <a:p>
          <a:r>
            <a:rPr lang="el-GR"/>
            <a:t>Άρθρα</a:t>
          </a:r>
        </a:p>
      </dgm:t>
    </dgm:pt>
    <dgm:pt modelId="{66A90058-5E46-4808-AEF6-932E9F84FC0E}" type="parTrans" cxnId="{CC1E35A1-FAE8-4F7F-B6EC-16292CCC65B3}">
      <dgm:prSet/>
      <dgm:spPr/>
      <dgm:t>
        <a:bodyPr/>
        <a:lstStyle/>
        <a:p>
          <a:endParaRPr lang="el-GR"/>
        </a:p>
      </dgm:t>
    </dgm:pt>
    <dgm:pt modelId="{BD5FB195-6D21-47DB-8EA4-12C518219096}" type="sibTrans" cxnId="{CC1E35A1-FAE8-4F7F-B6EC-16292CCC65B3}">
      <dgm:prSet/>
      <dgm:spPr/>
      <dgm:t>
        <a:bodyPr/>
        <a:lstStyle/>
        <a:p>
          <a:endParaRPr lang="el-GR"/>
        </a:p>
      </dgm:t>
    </dgm:pt>
    <dgm:pt modelId="{182ADC74-25AB-4CA5-BBA7-1CE97A3881F7}">
      <dgm:prSet phldrT="[Κείμενο]"/>
      <dgm:spPr/>
      <dgm:t>
        <a:bodyPr/>
        <a:lstStyle/>
        <a:p>
          <a:r>
            <a:rPr lang="el-GR"/>
            <a:t>Επιχείρηση</a:t>
          </a:r>
        </a:p>
      </dgm:t>
    </dgm:pt>
    <dgm:pt modelId="{63DDDEB2-7518-4F03-B8DF-80898091EE14}" type="parTrans" cxnId="{4DC23C34-C406-4CD6-BCCD-03630639178A}">
      <dgm:prSet/>
      <dgm:spPr/>
      <dgm:t>
        <a:bodyPr/>
        <a:lstStyle/>
        <a:p>
          <a:endParaRPr lang="el-GR"/>
        </a:p>
      </dgm:t>
    </dgm:pt>
    <dgm:pt modelId="{C19BB7E5-ED3C-4BCA-AFFA-A46A1CEC1214}" type="sibTrans" cxnId="{4DC23C34-C406-4CD6-BCCD-03630639178A}">
      <dgm:prSet/>
      <dgm:spPr/>
      <dgm:t>
        <a:bodyPr/>
        <a:lstStyle/>
        <a:p>
          <a:endParaRPr lang="el-GR"/>
        </a:p>
      </dgm:t>
    </dgm:pt>
    <dgm:pt modelId="{8754A19F-326D-4A0A-8E08-4746E4BC7CD5}">
      <dgm:prSet phldrT="[Κείμενο]"/>
      <dgm:spPr/>
      <dgm:t>
        <a:bodyPr/>
        <a:lstStyle/>
        <a:p>
          <a:r>
            <a:rPr lang="el-GR"/>
            <a:t>Επιμελητήριο</a:t>
          </a:r>
        </a:p>
      </dgm:t>
    </dgm:pt>
    <dgm:pt modelId="{325AFD80-06A7-4ABE-A09B-A938DEA1A3DD}" type="parTrans" cxnId="{AC9CB5F9-ECA4-4F08-BF0D-DDD3DF40726F}">
      <dgm:prSet/>
      <dgm:spPr/>
      <dgm:t>
        <a:bodyPr/>
        <a:lstStyle/>
        <a:p>
          <a:endParaRPr lang="el-GR"/>
        </a:p>
      </dgm:t>
    </dgm:pt>
    <dgm:pt modelId="{CFDE8541-7AAF-4C17-BEC6-95731C13C6CD}" type="sibTrans" cxnId="{AC9CB5F9-ECA4-4F08-BF0D-DDD3DF40726F}">
      <dgm:prSet/>
      <dgm:spPr/>
      <dgm:t>
        <a:bodyPr/>
        <a:lstStyle/>
        <a:p>
          <a:endParaRPr lang="el-GR"/>
        </a:p>
      </dgm:t>
    </dgm:pt>
    <dgm:pt modelId="{209605FD-59E1-4D11-A043-3D224776588C}">
      <dgm:prSet phldrT="[Κείμενο]"/>
      <dgm:spPr/>
      <dgm:t>
        <a:bodyPr/>
        <a:lstStyle/>
        <a:p>
          <a:r>
            <a:rPr lang="el-GR"/>
            <a:t>Δελτία Τύπου</a:t>
          </a:r>
        </a:p>
      </dgm:t>
    </dgm:pt>
    <dgm:pt modelId="{B5F5FF14-FC19-49EA-BB52-E5595F61065D}" type="parTrans" cxnId="{F0DEF21B-34A9-4898-B0F5-9B9FF78BF856}">
      <dgm:prSet/>
      <dgm:spPr/>
      <dgm:t>
        <a:bodyPr/>
        <a:lstStyle/>
        <a:p>
          <a:endParaRPr lang="el-GR"/>
        </a:p>
      </dgm:t>
    </dgm:pt>
    <dgm:pt modelId="{DC966C35-7702-44A3-822A-2E6BD20CED3D}" type="sibTrans" cxnId="{F0DEF21B-34A9-4898-B0F5-9B9FF78BF856}">
      <dgm:prSet/>
      <dgm:spPr/>
      <dgm:t>
        <a:bodyPr/>
        <a:lstStyle/>
        <a:p>
          <a:endParaRPr lang="el-GR"/>
        </a:p>
      </dgm:t>
    </dgm:pt>
    <dgm:pt modelId="{4F993615-4425-499B-B82F-DC9BC07E12BA}">
      <dgm:prSet phldrT="[Κείμενο]"/>
      <dgm:spPr/>
      <dgm:t>
        <a:bodyPr/>
        <a:lstStyle/>
        <a:p>
          <a:r>
            <a:rPr lang="el-GR"/>
            <a:t>Επιμελητήριο</a:t>
          </a:r>
        </a:p>
      </dgm:t>
    </dgm:pt>
    <dgm:pt modelId="{4CC402F2-1876-4E82-A0AA-D9C67F6EDF1A}" type="parTrans" cxnId="{25AA8F8B-9F6A-44DE-9F10-2E0ED8B089E2}">
      <dgm:prSet/>
      <dgm:spPr/>
      <dgm:t>
        <a:bodyPr/>
        <a:lstStyle/>
        <a:p>
          <a:endParaRPr lang="el-GR"/>
        </a:p>
      </dgm:t>
    </dgm:pt>
    <dgm:pt modelId="{A45EF452-233C-4634-B416-43A52A11C0FA}" type="sibTrans" cxnId="{25AA8F8B-9F6A-44DE-9F10-2E0ED8B089E2}">
      <dgm:prSet/>
      <dgm:spPr/>
      <dgm:t>
        <a:bodyPr/>
        <a:lstStyle/>
        <a:p>
          <a:endParaRPr lang="el-GR"/>
        </a:p>
      </dgm:t>
    </dgm:pt>
    <dgm:pt modelId="{9E0299DF-7B5D-4D01-BB9A-3E85AF846F98}">
      <dgm:prSet phldrT="[Κείμενο]"/>
      <dgm:spPr/>
      <dgm:t>
        <a:bodyPr/>
        <a:lstStyle/>
        <a:p>
          <a:r>
            <a:rPr lang="el-GR"/>
            <a:t>ΚΕΕΕ</a:t>
          </a:r>
        </a:p>
      </dgm:t>
    </dgm:pt>
    <dgm:pt modelId="{526E75D2-05CA-4DC5-8C69-2D2E2F871EC6}" type="parTrans" cxnId="{BF6B7318-D142-4CA7-A202-925F8E247DAB}">
      <dgm:prSet/>
      <dgm:spPr/>
      <dgm:t>
        <a:bodyPr/>
        <a:lstStyle/>
        <a:p>
          <a:endParaRPr lang="el-GR"/>
        </a:p>
      </dgm:t>
    </dgm:pt>
    <dgm:pt modelId="{8D406D84-1EC2-4AC9-AB6C-5D42DF9778DD}" type="sibTrans" cxnId="{BF6B7318-D142-4CA7-A202-925F8E247DAB}">
      <dgm:prSet/>
      <dgm:spPr/>
      <dgm:t>
        <a:bodyPr/>
        <a:lstStyle/>
        <a:p>
          <a:endParaRPr lang="el-GR"/>
        </a:p>
      </dgm:t>
    </dgm:pt>
    <dgm:pt modelId="{EF758000-8CC0-41BD-B3C3-6F96832FF11C}">
      <dgm:prSet phldrT="[Κείμενο]"/>
      <dgm:spPr/>
      <dgm:t>
        <a:bodyPr/>
        <a:lstStyle/>
        <a:p>
          <a:r>
            <a:rPr lang="el-GR"/>
            <a:t>Γνώμες</a:t>
          </a:r>
        </a:p>
      </dgm:t>
    </dgm:pt>
    <dgm:pt modelId="{69A39171-001E-4782-8732-F724F7F7057F}" type="parTrans" cxnId="{453E92BB-A7E1-4A99-A80C-48997F48D3BF}">
      <dgm:prSet/>
      <dgm:spPr/>
      <dgm:t>
        <a:bodyPr/>
        <a:lstStyle/>
        <a:p>
          <a:endParaRPr lang="el-GR"/>
        </a:p>
      </dgm:t>
    </dgm:pt>
    <dgm:pt modelId="{011392FC-84FA-44FE-BDFC-1175862E5512}" type="sibTrans" cxnId="{453E92BB-A7E1-4A99-A80C-48997F48D3BF}">
      <dgm:prSet/>
      <dgm:spPr/>
      <dgm:t>
        <a:bodyPr/>
        <a:lstStyle/>
        <a:p>
          <a:endParaRPr lang="el-GR"/>
        </a:p>
      </dgm:t>
    </dgm:pt>
    <dgm:pt modelId="{F9F36B2A-0B6E-403F-8DD2-B61659EECA42}">
      <dgm:prSet phldrT="[Κείμενο]"/>
      <dgm:spPr/>
      <dgm:t>
        <a:bodyPr/>
        <a:lstStyle/>
        <a:p>
          <a:r>
            <a:rPr lang="el-GR"/>
            <a:t>Επιχείρηση</a:t>
          </a:r>
        </a:p>
      </dgm:t>
    </dgm:pt>
    <dgm:pt modelId="{9646E5D9-BAD6-433B-87BD-25D4A3FE41F3}" type="parTrans" cxnId="{88856D0C-F025-4259-BC17-4EE3BB82AE61}">
      <dgm:prSet/>
      <dgm:spPr/>
      <dgm:t>
        <a:bodyPr/>
        <a:lstStyle/>
        <a:p>
          <a:endParaRPr lang="el-GR"/>
        </a:p>
      </dgm:t>
    </dgm:pt>
    <dgm:pt modelId="{77EAD223-9665-4794-8ABB-D9683D3CBB34}" type="sibTrans" cxnId="{88856D0C-F025-4259-BC17-4EE3BB82AE61}">
      <dgm:prSet/>
      <dgm:spPr/>
      <dgm:t>
        <a:bodyPr/>
        <a:lstStyle/>
        <a:p>
          <a:endParaRPr lang="el-GR"/>
        </a:p>
      </dgm:t>
    </dgm:pt>
    <dgm:pt modelId="{A1EBC086-2878-4667-86CD-9602579F331F}">
      <dgm:prSet phldrT="[Κείμενο]"/>
      <dgm:spPr/>
      <dgm:t>
        <a:bodyPr/>
        <a:lstStyle/>
        <a:p>
          <a:r>
            <a:rPr lang="el-GR"/>
            <a:t>Άλλοι</a:t>
          </a:r>
        </a:p>
      </dgm:t>
    </dgm:pt>
    <dgm:pt modelId="{96A0C11C-80DD-42E7-8759-8190E2782EC9}" type="parTrans" cxnId="{0189F427-DFFF-49BE-8EC1-A81184443A4F}">
      <dgm:prSet/>
      <dgm:spPr/>
      <dgm:t>
        <a:bodyPr/>
        <a:lstStyle/>
        <a:p>
          <a:endParaRPr lang="el-GR"/>
        </a:p>
      </dgm:t>
    </dgm:pt>
    <dgm:pt modelId="{2984A53A-E297-4184-9B2C-F11809C48CC9}" type="sibTrans" cxnId="{0189F427-DFFF-49BE-8EC1-A81184443A4F}">
      <dgm:prSet/>
      <dgm:spPr/>
      <dgm:t>
        <a:bodyPr/>
        <a:lstStyle/>
        <a:p>
          <a:endParaRPr lang="el-GR"/>
        </a:p>
      </dgm:t>
    </dgm:pt>
    <dgm:pt modelId="{75A2A7FB-C86B-4445-BD50-9F4B30642E57}">
      <dgm:prSet phldrT="[Κείμενο]"/>
      <dgm:spPr/>
      <dgm:t>
        <a:bodyPr/>
        <a:lstStyle/>
        <a:p>
          <a:r>
            <a:rPr lang="el-GR" sz="3400"/>
            <a:t>Ανακοινώσεις</a:t>
          </a:r>
        </a:p>
      </dgm:t>
    </dgm:pt>
    <dgm:pt modelId="{3E90CF3F-D8D2-450C-BF8D-96F1C93D667D}" type="parTrans" cxnId="{13BED4A7-3993-4F95-9890-69B08361E5E8}">
      <dgm:prSet/>
      <dgm:spPr/>
    </dgm:pt>
    <dgm:pt modelId="{B6DA8135-299F-41E0-8760-392DF8031F5E}" type="sibTrans" cxnId="{13BED4A7-3993-4F95-9890-69B08361E5E8}">
      <dgm:prSet/>
      <dgm:spPr/>
    </dgm:pt>
    <dgm:pt modelId="{6776DF9D-9567-4AC3-9C46-97B2C146A849}" type="pres">
      <dgm:prSet presAssocID="{2A7635EC-2A4B-4109-B2D5-1D54464ADB5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5D83FB06-B7D3-4546-B00C-90582B34AB43}" type="pres">
      <dgm:prSet presAssocID="{2A7635EC-2A4B-4109-B2D5-1D54464ADB5E}" presName="cycle" presStyleCnt="0"/>
      <dgm:spPr/>
    </dgm:pt>
    <dgm:pt modelId="{8FB231D6-93FF-4190-A012-DDA3BF193B4B}" type="pres">
      <dgm:prSet presAssocID="{2A7635EC-2A4B-4109-B2D5-1D54464ADB5E}" presName="centerShape" presStyleCnt="0"/>
      <dgm:spPr/>
    </dgm:pt>
    <dgm:pt modelId="{D9F392FC-37EC-4E9E-9AE9-29252A5AF6FD}" type="pres">
      <dgm:prSet presAssocID="{2A7635EC-2A4B-4109-B2D5-1D54464ADB5E}" presName="connSite" presStyleLbl="node1" presStyleIdx="0" presStyleCnt="5"/>
      <dgm:spPr/>
    </dgm:pt>
    <dgm:pt modelId="{41C27CB0-2159-406B-A55D-17D7385ADD22}" type="pres">
      <dgm:prSet presAssocID="{2A7635EC-2A4B-4109-B2D5-1D54464ADB5E}" presName="visible" presStyleLbl="node1" presStyleIdx="0" presStyleCnt="5"/>
      <dgm:spPr/>
    </dgm:pt>
    <dgm:pt modelId="{8CEE893F-3C23-42A7-BCAF-F5F5A3E7253A}" type="pres">
      <dgm:prSet presAssocID="{66A90058-5E46-4808-AEF6-932E9F84FC0E}" presName="Name25" presStyleLbl="parChTrans1D1" presStyleIdx="0" presStyleCnt="4"/>
      <dgm:spPr/>
      <dgm:t>
        <a:bodyPr/>
        <a:lstStyle/>
        <a:p>
          <a:endParaRPr lang="el-GR"/>
        </a:p>
      </dgm:t>
    </dgm:pt>
    <dgm:pt modelId="{60AA7CD1-ADC4-4B33-AEFB-3B5A294A112D}" type="pres">
      <dgm:prSet presAssocID="{24453993-D3B4-4BC8-8EA5-C7B6AA593B3E}" presName="node" presStyleCnt="0"/>
      <dgm:spPr/>
    </dgm:pt>
    <dgm:pt modelId="{526E8E5F-D805-4059-9FA6-50E280E306EE}" type="pres">
      <dgm:prSet presAssocID="{24453993-D3B4-4BC8-8EA5-C7B6AA593B3E}" presName="parentNode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E67A076-CD98-4B51-B7DE-4BCE720A980A}" type="pres">
      <dgm:prSet presAssocID="{24453993-D3B4-4BC8-8EA5-C7B6AA593B3E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482AF2D-1DC5-498D-BC44-215EDE11429D}" type="pres">
      <dgm:prSet presAssocID="{B5F5FF14-FC19-49EA-BB52-E5595F61065D}" presName="Name25" presStyleLbl="parChTrans1D1" presStyleIdx="1" presStyleCnt="4"/>
      <dgm:spPr/>
      <dgm:t>
        <a:bodyPr/>
        <a:lstStyle/>
        <a:p>
          <a:endParaRPr lang="el-GR"/>
        </a:p>
      </dgm:t>
    </dgm:pt>
    <dgm:pt modelId="{0359D1FF-E089-49C3-ADCD-E731CF7FA7B8}" type="pres">
      <dgm:prSet presAssocID="{209605FD-59E1-4D11-A043-3D224776588C}" presName="node" presStyleCnt="0"/>
      <dgm:spPr/>
    </dgm:pt>
    <dgm:pt modelId="{E6A0CB91-AA75-4DB0-84FA-A2DAAB40FA9E}" type="pres">
      <dgm:prSet presAssocID="{209605FD-59E1-4D11-A043-3D224776588C}" presName="parentNode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367DEB6-9140-4F0C-A233-F9B38730D2B7}" type="pres">
      <dgm:prSet presAssocID="{209605FD-59E1-4D11-A043-3D224776588C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5EED198B-E85C-454A-8C4D-7C93A55004AA}" type="pres">
      <dgm:prSet presAssocID="{69A39171-001E-4782-8732-F724F7F7057F}" presName="Name25" presStyleLbl="parChTrans1D1" presStyleIdx="2" presStyleCnt="4"/>
      <dgm:spPr/>
      <dgm:t>
        <a:bodyPr/>
        <a:lstStyle/>
        <a:p>
          <a:endParaRPr lang="el-GR"/>
        </a:p>
      </dgm:t>
    </dgm:pt>
    <dgm:pt modelId="{DA36F593-7486-4A6D-83E1-BF5505793B5E}" type="pres">
      <dgm:prSet presAssocID="{EF758000-8CC0-41BD-B3C3-6F96832FF11C}" presName="node" presStyleCnt="0"/>
      <dgm:spPr/>
    </dgm:pt>
    <dgm:pt modelId="{ED790EC9-E815-47B3-AF1C-75756551E51E}" type="pres">
      <dgm:prSet presAssocID="{EF758000-8CC0-41BD-B3C3-6F96832FF11C}" presName="parentNode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EEFCC2F-2777-4232-9379-77F2ECF39312}" type="pres">
      <dgm:prSet presAssocID="{EF758000-8CC0-41BD-B3C3-6F96832FF11C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78F246B-37B5-48EE-B9DD-BD1DBD250B29}" type="pres">
      <dgm:prSet presAssocID="{3E90CF3F-D8D2-450C-BF8D-96F1C93D667D}" presName="Name25" presStyleLbl="parChTrans1D1" presStyleIdx="3" presStyleCnt="4"/>
      <dgm:spPr/>
    </dgm:pt>
    <dgm:pt modelId="{928650A0-2610-47EA-AC2F-1E2CDEBD688E}" type="pres">
      <dgm:prSet presAssocID="{75A2A7FB-C86B-4445-BD50-9F4B30642E57}" presName="node" presStyleCnt="0"/>
      <dgm:spPr/>
    </dgm:pt>
    <dgm:pt modelId="{3548439C-DDCB-4357-BE59-8B15E27CF1FB}" type="pres">
      <dgm:prSet presAssocID="{75A2A7FB-C86B-4445-BD50-9F4B30642E57}" presName="parentNode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5DBAB89-06E6-484B-90D6-457B7A710497}" type="pres">
      <dgm:prSet presAssocID="{75A2A7FB-C86B-4445-BD50-9F4B30642E57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E6D97D13-F36C-423A-9C8C-E0009F52EE0E}" type="presOf" srcId="{A1EBC086-2878-4667-86CD-9602579F331F}" destId="{EEEFCC2F-2777-4232-9379-77F2ECF39312}" srcOrd="0" destOrd="1" presId="urn:microsoft.com/office/officeart/2005/8/layout/radial2"/>
    <dgm:cxn modelId="{453E92BB-A7E1-4A99-A80C-48997F48D3BF}" srcId="{2A7635EC-2A4B-4109-B2D5-1D54464ADB5E}" destId="{EF758000-8CC0-41BD-B3C3-6F96832FF11C}" srcOrd="2" destOrd="0" parTransId="{69A39171-001E-4782-8732-F724F7F7057F}" sibTransId="{011392FC-84FA-44FE-BDFC-1175862E5512}"/>
    <dgm:cxn modelId="{C4CAD13A-FA5C-41E8-9E18-7E09F6DFF62F}" type="presOf" srcId="{75A2A7FB-C86B-4445-BD50-9F4B30642E57}" destId="{3548439C-DDCB-4357-BE59-8B15E27CF1FB}" srcOrd="0" destOrd="0" presId="urn:microsoft.com/office/officeart/2005/8/layout/radial2"/>
    <dgm:cxn modelId="{831CACC1-0FF6-4FCF-8906-DB4CCEC176A2}" type="presOf" srcId="{24453993-D3B4-4BC8-8EA5-C7B6AA593B3E}" destId="{526E8E5F-D805-4059-9FA6-50E280E306EE}" srcOrd="0" destOrd="0" presId="urn:microsoft.com/office/officeart/2005/8/layout/radial2"/>
    <dgm:cxn modelId="{4DC23C34-C406-4CD6-BCCD-03630639178A}" srcId="{24453993-D3B4-4BC8-8EA5-C7B6AA593B3E}" destId="{182ADC74-25AB-4CA5-BBA7-1CE97A3881F7}" srcOrd="0" destOrd="0" parTransId="{63DDDEB2-7518-4F03-B8DF-80898091EE14}" sibTransId="{C19BB7E5-ED3C-4BCA-AFFA-A46A1CEC1214}"/>
    <dgm:cxn modelId="{AC9CB5F9-ECA4-4F08-BF0D-DDD3DF40726F}" srcId="{24453993-D3B4-4BC8-8EA5-C7B6AA593B3E}" destId="{8754A19F-326D-4A0A-8E08-4746E4BC7CD5}" srcOrd="1" destOrd="0" parTransId="{325AFD80-06A7-4ABE-A09B-A938DEA1A3DD}" sibTransId="{CFDE8541-7AAF-4C17-BEC6-95731C13C6CD}"/>
    <dgm:cxn modelId="{CC1E35A1-FAE8-4F7F-B6EC-16292CCC65B3}" srcId="{2A7635EC-2A4B-4109-B2D5-1D54464ADB5E}" destId="{24453993-D3B4-4BC8-8EA5-C7B6AA593B3E}" srcOrd="0" destOrd="0" parTransId="{66A90058-5E46-4808-AEF6-932E9F84FC0E}" sibTransId="{BD5FB195-6D21-47DB-8EA4-12C518219096}"/>
    <dgm:cxn modelId="{13BED4A7-3993-4F95-9890-69B08361E5E8}" srcId="{2A7635EC-2A4B-4109-B2D5-1D54464ADB5E}" destId="{75A2A7FB-C86B-4445-BD50-9F4B30642E57}" srcOrd="3" destOrd="0" parTransId="{3E90CF3F-D8D2-450C-BF8D-96F1C93D667D}" sibTransId="{B6DA8135-299F-41E0-8760-392DF8031F5E}"/>
    <dgm:cxn modelId="{0FF7FBBD-1FFB-40D0-8437-BC305AAC5AC2}" type="presOf" srcId="{8754A19F-326D-4A0A-8E08-4746E4BC7CD5}" destId="{FE67A076-CD98-4B51-B7DE-4BCE720A980A}" srcOrd="0" destOrd="1" presId="urn:microsoft.com/office/officeart/2005/8/layout/radial2"/>
    <dgm:cxn modelId="{F0DEF21B-34A9-4898-B0F5-9B9FF78BF856}" srcId="{2A7635EC-2A4B-4109-B2D5-1D54464ADB5E}" destId="{209605FD-59E1-4D11-A043-3D224776588C}" srcOrd="1" destOrd="0" parTransId="{B5F5FF14-FC19-49EA-BB52-E5595F61065D}" sibTransId="{DC966C35-7702-44A3-822A-2E6BD20CED3D}"/>
    <dgm:cxn modelId="{64098803-1331-4F2A-B1F0-5E694E155715}" type="presOf" srcId="{9E0299DF-7B5D-4D01-BB9A-3E85AF846F98}" destId="{F367DEB6-9140-4F0C-A233-F9B38730D2B7}" srcOrd="0" destOrd="1" presId="urn:microsoft.com/office/officeart/2005/8/layout/radial2"/>
    <dgm:cxn modelId="{BF6B7318-D142-4CA7-A202-925F8E247DAB}" srcId="{209605FD-59E1-4D11-A043-3D224776588C}" destId="{9E0299DF-7B5D-4D01-BB9A-3E85AF846F98}" srcOrd="1" destOrd="0" parTransId="{526E75D2-05CA-4DC5-8C69-2D2E2F871EC6}" sibTransId="{8D406D84-1EC2-4AC9-AB6C-5D42DF9778DD}"/>
    <dgm:cxn modelId="{AAFD4EC8-C2C6-43BF-AF64-3E8831FB1ADF}" type="presOf" srcId="{3E90CF3F-D8D2-450C-BF8D-96F1C93D667D}" destId="{678F246B-37B5-48EE-B9DD-BD1DBD250B29}" srcOrd="0" destOrd="0" presId="urn:microsoft.com/office/officeart/2005/8/layout/radial2"/>
    <dgm:cxn modelId="{2EF22711-DE2E-4BC4-9CC5-6EC193E37FF7}" type="presOf" srcId="{2A7635EC-2A4B-4109-B2D5-1D54464ADB5E}" destId="{6776DF9D-9567-4AC3-9C46-97B2C146A849}" srcOrd="0" destOrd="0" presId="urn:microsoft.com/office/officeart/2005/8/layout/radial2"/>
    <dgm:cxn modelId="{6ED37A8E-4410-4628-8E4F-27B8C579139C}" type="presOf" srcId="{4F993615-4425-499B-B82F-DC9BC07E12BA}" destId="{F367DEB6-9140-4F0C-A233-F9B38730D2B7}" srcOrd="0" destOrd="0" presId="urn:microsoft.com/office/officeart/2005/8/layout/radial2"/>
    <dgm:cxn modelId="{FC5EA8DF-2FD8-49C9-A3AD-7BF22A19DA95}" type="presOf" srcId="{182ADC74-25AB-4CA5-BBA7-1CE97A3881F7}" destId="{FE67A076-CD98-4B51-B7DE-4BCE720A980A}" srcOrd="0" destOrd="0" presId="urn:microsoft.com/office/officeart/2005/8/layout/radial2"/>
    <dgm:cxn modelId="{D517FDB4-47A1-4D41-970D-422AFEFC76F6}" type="presOf" srcId="{66A90058-5E46-4808-AEF6-932E9F84FC0E}" destId="{8CEE893F-3C23-42A7-BCAF-F5F5A3E7253A}" srcOrd="0" destOrd="0" presId="urn:microsoft.com/office/officeart/2005/8/layout/radial2"/>
    <dgm:cxn modelId="{5EFEF085-967E-41A2-AF6A-58601C1BF204}" type="presOf" srcId="{F9F36B2A-0B6E-403F-8DD2-B61659EECA42}" destId="{EEEFCC2F-2777-4232-9379-77F2ECF39312}" srcOrd="0" destOrd="0" presId="urn:microsoft.com/office/officeart/2005/8/layout/radial2"/>
    <dgm:cxn modelId="{D4E73EEC-E86C-41D4-BDD7-8BB3D8B3B300}" type="presOf" srcId="{69A39171-001E-4782-8732-F724F7F7057F}" destId="{5EED198B-E85C-454A-8C4D-7C93A55004AA}" srcOrd="0" destOrd="0" presId="urn:microsoft.com/office/officeart/2005/8/layout/radial2"/>
    <dgm:cxn modelId="{09C4DB74-D7E4-49B7-AEF6-502004860B04}" type="presOf" srcId="{EF758000-8CC0-41BD-B3C3-6F96832FF11C}" destId="{ED790EC9-E815-47B3-AF1C-75756551E51E}" srcOrd="0" destOrd="0" presId="urn:microsoft.com/office/officeart/2005/8/layout/radial2"/>
    <dgm:cxn modelId="{88856D0C-F025-4259-BC17-4EE3BB82AE61}" srcId="{EF758000-8CC0-41BD-B3C3-6F96832FF11C}" destId="{F9F36B2A-0B6E-403F-8DD2-B61659EECA42}" srcOrd="0" destOrd="0" parTransId="{9646E5D9-BAD6-433B-87BD-25D4A3FE41F3}" sibTransId="{77EAD223-9665-4794-8ABB-D9683D3CBB34}"/>
    <dgm:cxn modelId="{0189F427-DFFF-49BE-8EC1-A81184443A4F}" srcId="{EF758000-8CC0-41BD-B3C3-6F96832FF11C}" destId="{A1EBC086-2878-4667-86CD-9602579F331F}" srcOrd="1" destOrd="0" parTransId="{96A0C11C-80DD-42E7-8759-8190E2782EC9}" sibTransId="{2984A53A-E297-4184-9B2C-F11809C48CC9}"/>
    <dgm:cxn modelId="{4DC4DAC2-B89F-4DD1-987F-E9A708B5B2E5}" type="presOf" srcId="{B5F5FF14-FC19-49EA-BB52-E5595F61065D}" destId="{E482AF2D-1DC5-498D-BC44-215EDE11429D}" srcOrd="0" destOrd="0" presId="urn:microsoft.com/office/officeart/2005/8/layout/radial2"/>
    <dgm:cxn modelId="{25AA8F8B-9F6A-44DE-9F10-2E0ED8B089E2}" srcId="{209605FD-59E1-4D11-A043-3D224776588C}" destId="{4F993615-4425-499B-B82F-DC9BC07E12BA}" srcOrd="0" destOrd="0" parTransId="{4CC402F2-1876-4E82-A0AA-D9C67F6EDF1A}" sibTransId="{A45EF452-233C-4634-B416-43A52A11C0FA}"/>
    <dgm:cxn modelId="{DEED4848-9FC4-481A-956F-1EDD9773B4EF}" type="presOf" srcId="{209605FD-59E1-4D11-A043-3D224776588C}" destId="{E6A0CB91-AA75-4DB0-84FA-A2DAAB40FA9E}" srcOrd="0" destOrd="0" presId="urn:microsoft.com/office/officeart/2005/8/layout/radial2"/>
    <dgm:cxn modelId="{56183A6C-38D5-478E-B613-B82CAD516241}" type="presParOf" srcId="{6776DF9D-9567-4AC3-9C46-97B2C146A849}" destId="{5D83FB06-B7D3-4546-B00C-90582B34AB43}" srcOrd="0" destOrd="0" presId="urn:microsoft.com/office/officeart/2005/8/layout/radial2"/>
    <dgm:cxn modelId="{BAD9CBE1-345A-489A-8606-B8061BD9B6E1}" type="presParOf" srcId="{5D83FB06-B7D3-4546-B00C-90582B34AB43}" destId="{8FB231D6-93FF-4190-A012-DDA3BF193B4B}" srcOrd="0" destOrd="0" presId="urn:microsoft.com/office/officeart/2005/8/layout/radial2"/>
    <dgm:cxn modelId="{E003EC5B-D553-4327-8468-76626C93A158}" type="presParOf" srcId="{8FB231D6-93FF-4190-A012-DDA3BF193B4B}" destId="{D9F392FC-37EC-4E9E-9AE9-29252A5AF6FD}" srcOrd="0" destOrd="0" presId="urn:microsoft.com/office/officeart/2005/8/layout/radial2"/>
    <dgm:cxn modelId="{570A7A73-A8ED-4D6B-8FE0-C3568FB129E7}" type="presParOf" srcId="{8FB231D6-93FF-4190-A012-DDA3BF193B4B}" destId="{41C27CB0-2159-406B-A55D-17D7385ADD22}" srcOrd="1" destOrd="0" presId="urn:microsoft.com/office/officeart/2005/8/layout/radial2"/>
    <dgm:cxn modelId="{26C61FAA-2D79-49E0-B8C7-916FAAE90EB4}" type="presParOf" srcId="{5D83FB06-B7D3-4546-B00C-90582B34AB43}" destId="{8CEE893F-3C23-42A7-BCAF-F5F5A3E7253A}" srcOrd="1" destOrd="0" presId="urn:microsoft.com/office/officeart/2005/8/layout/radial2"/>
    <dgm:cxn modelId="{B0670206-9032-4C51-BC13-CA985E949375}" type="presParOf" srcId="{5D83FB06-B7D3-4546-B00C-90582B34AB43}" destId="{60AA7CD1-ADC4-4B33-AEFB-3B5A294A112D}" srcOrd="2" destOrd="0" presId="urn:microsoft.com/office/officeart/2005/8/layout/radial2"/>
    <dgm:cxn modelId="{C8A1DA98-65F2-4F1B-902A-F7C910EDC59D}" type="presParOf" srcId="{60AA7CD1-ADC4-4B33-AEFB-3B5A294A112D}" destId="{526E8E5F-D805-4059-9FA6-50E280E306EE}" srcOrd="0" destOrd="0" presId="urn:microsoft.com/office/officeart/2005/8/layout/radial2"/>
    <dgm:cxn modelId="{1EB3AFB3-93E9-4693-9D0D-21B6BE8508B7}" type="presParOf" srcId="{60AA7CD1-ADC4-4B33-AEFB-3B5A294A112D}" destId="{FE67A076-CD98-4B51-B7DE-4BCE720A980A}" srcOrd="1" destOrd="0" presId="urn:microsoft.com/office/officeart/2005/8/layout/radial2"/>
    <dgm:cxn modelId="{661FB449-EA98-4C6F-9872-12A916050B49}" type="presParOf" srcId="{5D83FB06-B7D3-4546-B00C-90582B34AB43}" destId="{E482AF2D-1DC5-498D-BC44-215EDE11429D}" srcOrd="3" destOrd="0" presId="urn:microsoft.com/office/officeart/2005/8/layout/radial2"/>
    <dgm:cxn modelId="{EAC32285-FC38-4E9F-982C-892779E1B2DB}" type="presParOf" srcId="{5D83FB06-B7D3-4546-B00C-90582B34AB43}" destId="{0359D1FF-E089-49C3-ADCD-E731CF7FA7B8}" srcOrd="4" destOrd="0" presId="urn:microsoft.com/office/officeart/2005/8/layout/radial2"/>
    <dgm:cxn modelId="{815882D5-56E4-4502-81B7-9A50E99E9EEF}" type="presParOf" srcId="{0359D1FF-E089-49C3-ADCD-E731CF7FA7B8}" destId="{E6A0CB91-AA75-4DB0-84FA-A2DAAB40FA9E}" srcOrd="0" destOrd="0" presId="urn:microsoft.com/office/officeart/2005/8/layout/radial2"/>
    <dgm:cxn modelId="{B2019158-DEE5-43F1-8888-77FB7C467221}" type="presParOf" srcId="{0359D1FF-E089-49C3-ADCD-E731CF7FA7B8}" destId="{F367DEB6-9140-4F0C-A233-F9B38730D2B7}" srcOrd="1" destOrd="0" presId="urn:microsoft.com/office/officeart/2005/8/layout/radial2"/>
    <dgm:cxn modelId="{5159CB76-F278-4EE3-826C-7272C7C02D65}" type="presParOf" srcId="{5D83FB06-B7D3-4546-B00C-90582B34AB43}" destId="{5EED198B-E85C-454A-8C4D-7C93A55004AA}" srcOrd="5" destOrd="0" presId="urn:microsoft.com/office/officeart/2005/8/layout/radial2"/>
    <dgm:cxn modelId="{3E9E9BD0-A8BB-4C6E-A5F5-1D0AC9461F40}" type="presParOf" srcId="{5D83FB06-B7D3-4546-B00C-90582B34AB43}" destId="{DA36F593-7486-4A6D-83E1-BF5505793B5E}" srcOrd="6" destOrd="0" presId="urn:microsoft.com/office/officeart/2005/8/layout/radial2"/>
    <dgm:cxn modelId="{F0BDD595-23F7-4D2F-BDAD-C8992F8A62A3}" type="presParOf" srcId="{DA36F593-7486-4A6D-83E1-BF5505793B5E}" destId="{ED790EC9-E815-47B3-AF1C-75756551E51E}" srcOrd="0" destOrd="0" presId="urn:microsoft.com/office/officeart/2005/8/layout/radial2"/>
    <dgm:cxn modelId="{340151C6-EA29-47AC-B7D5-A13DBF23FF9B}" type="presParOf" srcId="{DA36F593-7486-4A6D-83E1-BF5505793B5E}" destId="{EEEFCC2F-2777-4232-9379-77F2ECF39312}" srcOrd="1" destOrd="0" presId="urn:microsoft.com/office/officeart/2005/8/layout/radial2"/>
    <dgm:cxn modelId="{F5F00C15-0F47-4733-9216-FEDC065E4C0A}" type="presParOf" srcId="{5D83FB06-B7D3-4546-B00C-90582B34AB43}" destId="{678F246B-37B5-48EE-B9DD-BD1DBD250B29}" srcOrd="7" destOrd="0" presId="urn:microsoft.com/office/officeart/2005/8/layout/radial2"/>
    <dgm:cxn modelId="{F181D8F5-0BB8-4B3E-8A4A-CE37EEE05A96}" type="presParOf" srcId="{5D83FB06-B7D3-4546-B00C-90582B34AB43}" destId="{928650A0-2610-47EA-AC2F-1E2CDEBD688E}" srcOrd="8" destOrd="0" presId="urn:microsoft.com/office/officeart/2005/8/layout/radial2"/>
    <dgm:cxn modelId="{6BAA226B-E094-40AB-9CC3-8A882DF65D9D}" type="presParOf" srcId="{928650A0-2610-47EA-AC2F-1E2CDEBD688E}" destId="{3548439C-DDCB-4357-BE59-8B15E27CF1FB}" srcOrd="0" destOrd="0" presId="urn:microsoft.com/office/officeart/2005/8/layout/radial2"/>
    <dgm:cxn modelId="{88E1B4CA-F4BB-41F4-98D0-48C54532ED9F}" type="presParOf" srcId="{928650A0-2610-47EA-AC2F-1E2CDEBD688E}" destId="{65DBAB89-06E6-484B-90D6-457B7A710497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7635EC-2A4B-4109-B2D5-1D54464ADB5E}" type="doc">
      <dgm:prSet loTypeId="urn:microsoft.com/office/officeart/2005/8/layout/radial2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24453993-D3B4-4BC8-8EA5-C7B6AA593B3E}">
      <dgm:prSet phldrT="[Κείμενο]"/>
      <dgm:spPr/>
      <dgm:t>
        <a:bodyPr/>
        <a:lstStyle/>
        <a:p>
          <a:r>
            <a:rPr lang="el-GR"/>
            <a:t>Αντιπρόσωποι</a:t>
          </a:r>
        </a:p>
      </dgm:t>
    </dgm:pt>
    <dgm:pt modelId="{66A90058-5E46-4808-AEF6-932E9F84FC0E}" type="parTrans" cxnId="{CC1E35A1-FAE8-4F7F-B6EC-16292CCC65B3}">
      <dgm:prSet/>
      <dgm:spPr/>
      <dgm:t>
        <a:bodyPr/>
        <a:lstStyle/>
        <a:p>
          <a:endParaRPr lang="el-GR"/>
        </a:p>
      </dgm:t>
    </dgm:pt>
    <dgm:pt modelId="{BD5FB195-6D21-47DB-8EA4-12C518219096}" type="sibTrans" cxnId="{CC1E35A1-FAE8-4F7F-B6EC-16292CCC65B3}">
      <dgm:prSet/>
      <dgm:spPr/>
      <dgm:t>
        <a:bodyPr/>
        <a:lstStyle/>
        <a:p>
          <a:endParaRPr lang="el-GR"/>
        </a:p>
      </dgm:t>
    </dgm:pt>
    <dgm:pt modelId="{182ADC74-25AB-4CA5-BBA7-1CE97A3881F7}">
      <dgm:prSet phldrT="[Κείμενο]"/>
      <dgm:spPr/>
      <dgm:t>
        <a:bodyPr/>
        <a:lstStyle/>
        <a:p>
          <a:r>
            <a:rPr lang="el-GR"/>
            <a:t>Νομό</a:t>
          </a:r>
          <a:endParaRPr lang="en-US"/>
        </a:p>
      </dgm:t>
    </dgm:pt>
    <dgm:pt modelId="{63DDDEB2-7518-4F03-B8DF-80898091EE14}" type="parTrans" cxnId="{4DC23C34-C406-4CD6-BCCD-03630639178A}">
      <dgm:prSet/>
      <dgm:spPr/>
      <dgm:t>
        <a:bodyPr/>
        <a:lstStyle/>
        <a:p>
          <a:endParaRPr lang="el-GR"/>
        </a:p>
      </dgm:t>
    </dgm:pt>
    <dgm:pt modelId="{C19BB7E5-ED3C-4BCA-AFFA-A46A1CEC1214}" type="sibTrans" cxnId="{4DC23C34-C406-4CD6-BCCD-03630639178A}">
      <dgm:prSet/>
      <dgm:spPr/>
      <dgm:t>
        <a:bodyPr/>
        <a:lstStyle/>
        <a:p>
          <a:endParaRPr lang="el-GR"/>
        </a:p>
      </dgm:t>
    </dgm:pt>
    <dgm:pt modelId="{8754A19F-326D-4A0A-8E08-4746E4BC7CD5}">
      <dgm:prSet phldrT="[Κείμενο]"/>
      <dgm:spPr/>
      <dgm:t>
        <a:bodyPr/>
        <a:lstStyle/>
        <a:p>
          <a:r>
            <a:rPr lang="el-GR"/>
            <a:t>Συνεργάτες</a:t>
          </a:r>
        </a:p>
      </dgm:t>
    </dgm:pt>
    <dgm:pt modelId="{325AFD80-06A7-4ABE-A09B-A938DEA1A3DD}" type="parTrans" cxnId="{AC9CB5F9-ECA4-4F08-BF0D-DDD3DF40726F}">
      <dgm:prSet/>
      <dgm:spPr/>
      <dgm:t>
        <a:bodyPr/>
        <a:lstStyle/>
        <a:p>
          <a:endParaRPr lang="el-GR"/>
        </a:p>
      </dgm:t>
    </dgm:pt>
    <dgm:pt modelId="{CFDE8541-7AAF-4C17-BEC6-95731C13C6CD}" type="sibTrans" cxnId="{AC9CB5F9-ECA4-4F08-BF0D-DDD3DF40726F}">
      <dgm:prSet/>
      <dgm:spPr/>
      <dgm:t>
        <a:bodyPr/>
        <a:lstStyle/>
        <a:p>
          <a:endParaRPr lang="el-GR"/>
        </a:p>
      </dgm:t>
    </dgm:pt>
    <dgm:pt modelId="{4F993615-4425-499B-B82F-DC9BC07E12BA}">
      <dgm:prSet phldrT="[Κείμενο]"/>
      <dgm:spPr/>
      <dgm:t>
        <a:bodyPr/>
        <a:lstStyle/>
        <a:p>
          <a:r>
            <a:rPr lang="el-GR"/>
            <a:t>Δραστηριότητα</a:t>
          </a:r>
        </a:p>
      </dgm:t>
    </dgm:pt>
    <dgm:pt modelId="{4CC402F2-1876-4E82-A0AA-D9C67F6EDF1A}" type="parTrans" cxnId="{25AA8F8B-9F6A-44DE-9F10-2E0ED8B089E2}">
      <dgm:prSet/>
      <dgm:spPr/>
      <dgm:t>
        <a:bodyPr/>
        <a:lstStyle/>
        <a:p>
          <a:endParaRPr lang="el-GR"/>
        </a:p>
      </dgm:t>
    </dgm:pt>
    <dgm:pt modelId="{A45EF452-233C-4634-B416-43A52A11C0FA}" type="sibTrans" cxnId="{25AA8F8B-9F6A-44DE-9F10-2E0ED8B089E2}">
      <dgm:prSet/>
      <dgm:spPr/>
      <dgm:t>
        <a:bodyPr/>
        <a:lstStyle/>
        <a:p>
          <a:endParaRPr lang="el-GR"/>
        </a:p>
      </dgm:t>
    </dgm:pt>
    <dgm:pt modelId="{EF758000-8CC0-41BD-B3C3-6F96832FF11C}">
      <dgm:prSet phldrT="[Κείμενο]"/>
      <dgm:spPr/>
      <dgm:t>
        <a:bodyPr/>
        <a:lstStyle/>
        <a:p>
          <a:r>
            <a:rPr lang="el-GR"/>
            <a:t>Πωλητές</a:t>
          </a:r>
        </a:p>
      </dgm:t>
    </dgm:pt>
    <dgm:pt modelId="{69A39171-001E-4782-8732-F724F7F7057F}" type="parTrans" cxnId="{453E92BB-A7E1-4A99-A80C-48997F48D3BF}">
      <dgm:prSet/>
      <dgm:spPr/>
      <dgm:t>
        <a:bodyPr/>
        <a:lstStyle/>
        <a:p>
          <a:endParaRPr lang="el-GR"/>
        </a:p>
      </dgm:t>
    </dgm:pt>
    <dgm:pt modelId="{011392FC-84FA-44FE-BDFC-1175862E5512}" type="sibTrans" cxnId="{453E92BB-A7E1-4A99-A80C-48997F48D3BF}">
      <dgm:prSet/>
      <dgm:spPr/>
      <dgm:t>
        <a:bodyPr/>
        <a:lstStyle/>
        <a:p>
          <a:endParaRPr lang="el-GR"/>
        </a:p>
      </dgm:t>
    </dgm:pt>
    <dgm:pt modelId="{7D2CD060-6419-4BE4-A345-15FC57D5B260}">
      <dgm:prSet phldrT="[Κείμενο]"/>
      <dgm:spPr/>
      <dgm:t>
        <a:bodyPr/>
        <a:lstStyle/>
        <a:p>
          <a:r>
            <a:rPr lang="el-GR"/>
            <a:t>Δραστηριότητα</a:t>
          </a:r>
        </a:p>
      </dgm:t>
    </dgm:pt>
    <dgm:pt modelId="{5E2B3626-70ED-458B-B616-E954587BA7FF}" type="parTrans" cxnId="{0B90579C-CCED-4395-9B55-B79B922B4070}">
      <dgm:prSet/>
      <dgm:spPr/>
    </dgm:pt>
    <dgm:pt modelId="{12BE1D33-FB14-4E18-8EFE-AB3AA382592E}" type="sibTrans" cxnId="{0B90579C-CCED-4395-9B55-B79B922B4070}">
      <dgm:prSet/>
      <dgm:spPr/>
    </dgm:pt>
    <dgm:pt modelId="{508A6005-B8C3-4D72-B1DA-61E192F26453}">
      <dgm:prSet phldrT="[Κείμενο]"/>
      <dgm:spPr/>
      <dgm:t>
        <a:bodyPr/>
        <a:lstStyle/>
        <a:p>
          <a:r>
            <a:rPr lang="el-GR"/>
            <a:t>Νομό</a:t>
          </a:r>
        </a:p>
      </dgm:t>
    </dgm:pt>
    <dgm:pt modelId="{42704D05-0122-480D-838C-3217DBFDB55B}" type="parTrans" cxnId="{4F0F2A14-905B-4F5B-949F-17AA350D3743}">
      <dgm:prSet/>
      <dgm:spPr/>
    </dgm:pt>
    <dgm:pt modelId="{5A89A658-BBB1-4982-A606-DCAB84E02810}" type="sibTrans" cxnId="{4F0F2A14-905B-4F5B-949F-17AA350D3743}">
      <dgm:prSet/>
      <dgm:spPr/>
    </dgm:pt>
    <dgm:pt modelId="{FA86D393-A6F3-47E4-B2D2-7D873C075019}">
      <dgm:prSet phldrT="[Κείμενο]"/>
      <dgm:spPr/>
      <dgm:t>
        <a:bodyPr/>
        <a:lstStyle/>
        <a:p>
          <a:r>
            <a:rPr lang="el-GR" sz="2600"/>
            <a:t>Δραστηριότητα</a:t>
          </a:r>
        </a:p>
      </dgm:t>
    </dgm:pt>
    <dgm:pt modelId="{D9A37158-A872-423E-AE14-C7A97A8BDC38}" type="parTrans" cxnId="{FEF524A5-019A-4C57-B34A-F66B51F83471}">
      <dgm:prSet/>
      <dgm:spPr/>
    </dgm:pt>
    <dgm:pt modelId="{EF7323F5-8570-453E-88EC-4ED00A017E22}" type="sibTrans" cxnId="{FEF524A5-019A-4C57-B34A-F66B51F83471}">
      <dgm:prSet/>
      <dgm:spPr/>
    </dgm:pt>
    <dgm:pt modelId="{03F4E3ED-A793-461A-833D-74DCF41C2976}">
      <dgm:prSet phldrT="[Κείμενο]"/>
      <dgm:spPr/>
      <dgm:t>
        <a:bodyPr/>
        <a:lstStyle/>
        <a:p>
          <a:r>
            <a:rPr lang="el-GR"/>
            <a:t>Νομό</a:t>
          </a:r>
        </a:p>
      </dgm:t>
    </dgm:pt>
    <dgm:pt modelId="{451335EE-F28F-49F5-A37A-9C990BDF665B}" type="parTrans" cxnId="{E351032F-1A9E-4CD3-B9E6-DD4BB0498DC3}">
      <dgm:prSet/>
      <dgm:spPr/>
    </dgm:pt>
    <dgm:pt modelId="{13F3450F-88A2-4400-9148-0E0E9A10635C}" type="sibTrans" cxnId="{E351032F-1A9E-4CD3-B9E6-DD4BB0498DC3}">
      <dgm:prSet/>
      <dgm:spPr/>
    </dgm:pt>
    <dgm:pt modelId="{6776DF9D-9567-4AC3-9C46-97B2C146A849}" type="pres">
      <dgm:prSet presAssocID="{2A7635EC-2A4B-4109-B2D5-1D54464ADB5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5D83FB06-B7D3-4546-B00C-90582B34AB43}" type="pres">
      <dgm:prSet presAssocID="{2A7635EC-2A4B-4109-B2D5-1D54464ADB5E}" presName="cycle" presStyleCnt="0"/>
      <dgm:spPr/>
    </dgm:pt>
    <dgm:pt modelId="{8FB231D6-93FF-4190-A012-DDA3BF193B4B}" type="pres">
      <dgm:prSet presAssocID="{2A7635EC-2A4B-4109-B2D5-1D54464ADB5E}" presName="centerShape" presStyleCnt="0"/>
      <dgm:spPr/>
    </dgm:pt>
    <dgm:pt modelId="{D9F392FC-37EC-4E9E-9AE9-29252A5AF6FD}" type="pres">
      <dgm:prSet presAssocID="{2A7635EC-2A4B-4109-B2D5-1D54464ADB5E}" presName="connSite" presStyleLbl="node1" presStyleIdx="0" presStyleCnt="4"/>
      <dgm:spPr/>
    </dgm:pt>
    <dgm:pt modelId="{41C27CB0-2159-406B-A55D-17D7385ADD22}" type="pres">
      <dgm:prSet presAssocID="{2A7635EC-2A4B-4109-B2D5-1D54464ADB5E}" presName="visible" presStyleLbl="node1" presStyleIdx="0" presStyleCnt="4"/>
      <dgm:spPr/>
    </dgm:pt>
    <dgm:pt modelId="{8CEE893F-3C23-42A7-BCAF-F5F5A3E7253A}" type="pres">
      <dgm:prSet presAssocID="{66A90058-5E46-4808-AEF6-932E9F84FC0E}" presName="Name25" presStyleLbl="parChTrans1D1" presStyleIdx="0" presStyleCnt="3"/>
      <dgm:spPr/>
      <dgm:t>
        <a:bodyPr/>
        <a:lstStyle/>
        <a:p>
          <a:endParaRPr lang="el-GR"/>
        </a:p>
      </dgm:t>
    </dgm:pt>
    <dgm:pt modelId="{60AA7CD1-ADC4-4B33-AEFB-3B5A294A112D}" type="pres">
      <dgm:prSet presAssocID="{24453993-D3B4-4BC8-8EA5-C7B6AA593B3E}" presName="node" presStyleCnt="0"/>
      <dgm:spPr/>
    </dgm:pt>
    <dgm:pt modelId="{526E8E5F-D805-4059-9FA6-50E280E306EE}" type="pres">
      <dgm:prSet presAssocID="{24453993-D3B4-4BC8-8EA5-C7B6AA593B3E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E67A076-CD98-4B51-B7DE-4BCE720A980A}" type="pres">
      <dgm:prSet presAssocID="{24453993-D3B4-4BC8-8EA5-C7B6AA593B3E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D76C6D7A-4368-41F0-AC36-F4924394FC12}" type="pres">
      <dgm:prSet presAssocID="{325AFD80-06A7-4ABE-A09B-A938DEA1A3DD}" presName="Name25" presStyleLbl="parChTrans1D1" presStyleIdx="1" presStyleCnt="3"/>
      <dgm:spPr/>
      <dgm:t>
        <a:bodyPr/>
        <a:lstStyle/>
        <a:p>
          <a:endParaRPr lang="el-GR"/>
        </a:p>
      </dgm:t>
    </dgm:pt>
    <dgm:pt modelId="{810D9700-1BEF-4498-8600-7AD1DEE4E010}" type="pres">
      <dgm:prSet presAssocID="{8754A19F-326D-4A0A-8E08-4746E4BC7CD5}" presName="node" presStyleCnt="0"/>
      <dgm:spPr/>
    </dgm:pt>
    <dgm:pt modelId="{72274D33-99CA-46CD-81E6-520C285B1F81}" type="pres">
      <dgm:prSet presAssocID="{8754A19F-326D-4A0A-8E08-4746E4BC7CD5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5336807B-C689-4EEF-BB87-E4893EA9BDD6}" type="pres">
      <dgm:prSet presAssocID="{8754A19F-326D-4A0A-8E08-4746E4BC7CD5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5EED198B-E85C-454A-8C4D-7C93A55004AA}" type="pres">
      <dgm:prSet presAssocID="{69A39171-001E-4782-8732-F724F7F7057F}" presName="Name25" presStyleLbl="parChTrans1D1" presStyleIdx="2" presStyleCnt="3"/>
      <dgm:spPr/>
      <dgm:t>
        <a:bodyPr/>
        <a:lstStyle/>
        <a:p>
          <a:endParaRPr lang="el-GR"/>
        </a:p>
      </dgm:t>
    </dgm:pt>
    <dgm:pt modelId="{DA36F593-7486-4A6D-83E1-BF5505793B5E}" type="pres">
      <dgm:prSet presAssocID="{EF758000-8CC0-41BD-B3C3-6F96832FF11C}" presName="node" presStyleCnt="0"/>
      <dgm:spPr/>
    </dgm:pt>
    <dgm:pt modelId="{ED790EC9-E815-47B3-AF1C-75756551E51E}" type="pres">
      <dgm:prSet presAssocID="{EF758000-8CC0-41BD-B3C3-6F96832FF11C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EEFCC2F-2777-4232-9379-77F2ECF39312}" type="pres">
      <dgm:prSet presAssocID="{EF758000-8CC0-41BD-B3C3-6F96832FF11C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FC5EA8DF-2FD8-49C9-A3AD-7BF22A19DA95}" type="presOf" srcId="{182ADC74-25AB-4CA5-BBA7-1CE97A3881F7}" destId="{FE67A076-CD98-4B51-B7DE-4BCE720A980A}" srcOrd="0" destOrd="0" presId="urn:microsoft.com/office/officeart/2005/8/layout/radial2"/>
    <dgm:cxn modelId="{52353641-D8E9-41AD-9D35-5C5C49F759C2}" type="presOf" srcId="{FA86D393-A6F3-47E4-B2D2-7D873C075019}" destId="{EEEFCC2F-2777-4232-9379-77F2ECF39312}" srcOrd="0" destOrd="1" presId="urn:microsoft.com/office/officeart/2005/8/layout/radial2"/>
    <dgm:cxn modelId="{4DC23C34-C406-4CD6-BCCD-03630639178A}" srcId="{24453993-D3B4-4BC8-8EA5-C7B6AA593B3E}" destId="{182ADC74-25AB-4CA5-BBA7-1CE97A3881F7}" srcOrd="0" destOrd="0" parTransId="{63DDDEB2-7518-4F03-B8DF-80898091EE14}" sibTransId="{C19BB7E5-ED3C-4BCA-AFFA-A46A1CEC1214}"/>
    <dgm:cxn modelId="{A367ADA8-8CEF-4081-B9F4-CE241904D90E}" type="presOf" srcId="{325AFD80-06A7-4ABE-A09B-A938DEA1A3DD}" destId="{D76C6D7A-4368-41F0-AC36-F4924394FC12}" srcOrd="0" destOrd="0" presId="urn:microsoft.com/office/officeart/2005/8/layout/radial2"/>
    <dgm:cxn modelId="{25AA8F8B-9F6A-44DE-9F10-2E0ED8B089E2}" srcId="{8754A19F-326D-4A0A-8E08-4746E4BC7CD5}" destId="{4F993615-4425-499B-B82F-DC9BC07E12BA}" srcOrd="1" destOrd="0" parTransId="{4CC402F2-1876-4E82-A0AA-D9C67F6EDF1A}" sibTransId="{A45EF452-233C-4634-B416-43A52A11C0FA}"/>
    <dgm:cxn modelId="{1FED96A0-29E3-4466-9581-26288DD8CEFD}" type="presOf" srcId="{7D2CD060-6419-4BE4-A345-15FC57D5B260}" destId="{FE67A076-CD98-4B51-B7DE-4BCE720A980A}" srcOrd="0" destOrd="1" presId="urn:microsoft.com/office/officeart/2005/8/layout/radial2"/>
    <dgm:cxn modelId="{831CACC1-0FF6-4FCF-8906-DB4CCEC176A2}" type="presOf" srcId="{24453993-D3B4-4BC8-8EA5-C7B6AA593B3E}" destId="{526E8E5F-D805-4059-9FA6-50E280E306EE}" srcOrd="0" destOrd="0" presId="urn:microsoft.com/office/officeart/2005/8/layout/radial2"/>
    <dgm:cxn modelId="{8398437C-2080-4EA3-98CA-C1BE65CD41AC}" type="presOf" srcId="{4F993615-4425-499B-B82F-DC9BC07E12BA}" destId="{5336807B-C689-4EEF-BB87-E4893EA9BDD6}" srcOrd="0" destOrd="1" presId="urn:microsoft.com/office/officeart/2005/8/layout/radial2"/>
    <dgm:cxn modelId="{957A13C1-4B01-4E46-B8A0-71EFC9C14635}" type="presOf" srcId="{508A6005-B8C3-4D72-B1DA-61E192F26453}" destId="{5336807B-C689-4EEF-BB87-E4893EA9BDD6}" srcOrd="0" destOrd="0" presId="urn:microsoft.com/office/officeart/2005/8/layout/radial2"/>
    <dgm:cxn modelId="{453E92BB-A7E1-4A99-A80C-48997F48D3BF}" srcId="{2A7635EC-2A4B-4109-B2D5-1D54464ADB5E}" destId="{EF758000-8CC0-41BD-B3C3-6F96832FF11C}" srcOrd="2" destOrd="0" parTransId="{69A39171-001E-4782-8732-F724F7F7057F}" sibTransId="{011392FC-84FA-44FE-BDFC-1175862E5512}"/>
    <dgm:cxn modelId="{B1BED210-F92F-4034-96D1-50490E008CD3}" type="presOf" srcId="{03F4E3ED-A793-461A-833D-74DCF41C2976}" destId="{EEEFCC2F-2777-4232-9379-77F2ECF39312}" srcOrd="0" destOrd="0" presId="urn:microsoft.com/office/officeart/2005/8/layout/radial2"/>
    <dgm:cxn modelId="{063338BD-3487-4EC9-AFB8-D3CBB3F24994}" type="presOf" srcId="{8754A19F-326D-4A0A-8E08-4746E4BC7CD5}" destId="{72274D33-99CA-46CD-81E6-520C285B1F81}" srcOrd="0" destOrd="0" presId="urn:microsoft.com/office/officeart/2005/8/layout/radial2"/>
    <dgm:cxn modelId="{4F0F2A14-905B-4F5B-949F-17AA350D3743}" srcId="{8754A19F-326D-4A0A-8E08-4746E4BC7CD5}" destId="{508A6005-B8C3-4D72-B1DA-61E192F26453}" srcOrd="0" destOrd="0" parTransId="{42704D05-0122-480D-838C-3217DBFDB55B}" sibTransId="{5A89A658-BBB1-4982-A606-DCAB84E02810}"/>
    <dgm:cxn modelId="{AC9CB5F9-ECA4-4F08-BF0D-DDD3DF40726F}" srcId="{2A7635EC-2A4B-4109-B2D5-1D54464ADB5E}" destId="{8754A19F-326D-4A0A-8E08-4746E4BC7CD5}" srcOrd="1" destOrd="0" parTransId="{325AFD80-06A7-4ABE-A09B-A938DEA1A3DD}" sibTransId="{CFDE8541-7AAF-4C17-BEC6-95731C13C6CD}"/>
    <dgm:cxn modelId="{FEF524A5-019A-4C57-B34A-F66B51F83471}" srcId="{EF758000-8CC0-41BD-B3C3-6F96832FF11C}" destId="{FA86D393-A6F3-47E4-B2D2-7D873C075019}" srcOrd="1" destOrd="0" parTransId="{D9A37158-A872-423E-AE14-C7A97A8BDC38}" sibTransId="{EF7323F5-8570-453E-88EC-4ED00A017E22}"/>
    <dgm:cxn modelId="{09C4DB74-D7E4-49B7-AEF6-502004860B04}" type="presOf" srcId="{EF758000-8CC0-41BD-B3C3-6F96832FF11C}" destId="{ED790EC9-E815-47B3-AF1C-75756551E51E}" srcOrd="0" destOrd="0" presId="urn:microsoft.com/office/officeart/2005/8/layout/radial2"/>
    <dgm:cxn modelId="{2EF22711-DE2E-4BC4-9CC5-6EC193E37FF7}" type="presOf" srcId="{2A7635EC-2A4B-4109-B2D5-1D54464ADB5E}" destId="{6776DF9D-9567-4AC3-9C46-97B2C146A849}" srcOrd="0" destOrd="0" presId="urn:microsoft.com/office/officeart/2005/8/layout/radial2"/>
    <dgm:cxn modelId="{D517FDB4-47A1-4D41-970D-422AFEFC76F6}" type="presOf" srcId="{66A90058-5E46-4808-AEF6-932E9F84FC0E}" destId="{8CEE893F-3C23-42A7-BCAF-F5F5A3E7253A}" srcOrd="0" destOrd="0" presId="urn:microsoft.com/office/officeart/2005/8/layout/radial2"/>
    <dgm:cxn modelId="{E351032F-1A9E-4CD3-B9E6-DD4BB0498DC3}" srcId="{EF758000-8CC0-41BD-B3C3-6F96832FF11C}" destId="{03F4E3ED-A793-461A-833D-74DCF41C2976}" srcOrd="0" destOrd="0" parTransId="{451335EE-F28F-49F5-A37A-9C990BDF665B}" sibTransId="{13F3450F-88A2-4400-9148-0E0E9A10635C}"/>
    <dgm:cxn modelId="{CC1E35A1-FAE8-4F7F-B6EC-16292CCC65B3}" srcId="{2A7635EC-2A4B-4109-B2D5-1D54464ADB5E}" destId="{24453993-D3B4-4BC8-8EA5-C7B6AA593B3E}" srcOrd="0" destOrd="0" parTransId="{66A90058-5E46-4808-AEF6-932E9F84FC0E}" sibTransId="{BD5FB195-6D21-47DB-8EA4-12C518219096}"/>
    <dgm:cxn modelId="{0B90579C-CCED-4395-9B55-B79B922B4070}" srcId="{24453993-D3B4-4BC8-8EA5-C7B6AA593B3E}" destId="{7D2CD060-6419-4BE4-A345-15FC57D5B260}" srcOrd="1" destOrd="0" parTransId="{5E2B3626-70ED-458B-B616-E954587BA7FF}" sibTransId="{12BE1D33-FB14-4E18-8EFE-AB3AA382592E}"/>
    <dgm:cxn modelId="{D4E73EEC-E86C-41D4-BDD7-8BB3D8B3B300}" type="presOf" srcId="{69A39171-001E-4782-8732-F724F7F7057F}" destId="{5EED198B-E85C-454A-8C4D-7C93A55004AA}" srcOrd="0" destOrd="0" presId="urn:microsoft.com/office/officeart/2005/8/layout/radial2"/>
    <dgm:cxn modelId="{56183A6C-38D5-478E-B613-B82CAD516241}" type="presParOf" srcId="{6776DF9D-9567-4AC3-9C46-97B2C146A849}" destId="{5D83FB06-B7D3-4546-B00C-90582B34AB43}" srcOrd="0" destOrd="0" presId="urn:microsoft.com/office/officeart/2005/8/layout/radial2"/>
    <dgm:cxn modelId="{BAD9CBE1-345A-489A-8606-B8061BD9B6E1}" type="presParOf" srcId="{5D83FB06-B7D3-4546-B00C-90582B34AB43}" destId="{8FB231D6-93FF-4190-A012-DDA3BF193B4B}" srcOrd="0" destOrd="0" presId="urn:microsoft.com/office/officeart/2005/8/layout/radial2"/>
    <dgm:cxn modelId="{E003EC5B-D553-4327-8468-76626C93A158}" type="presParOf" srcId="{8FB231D6-93FF-4190-A012-DDA3BF193B4B}" destId="{D9F392FC-37EC-4E9E-9AE9-29252A5AF6FD}" srcOrd="0" destOrd="0" presId="urn:microsoft.com/office/officeart/2005/8/layout/radial2"/>
    <dgm:cxn modelId="{570A7A73-A8ED-4D6B-8FE0-C3568FB129E7}" type="presParOf" srcId="{8FB231D6-93FF-4190-A012-DDA3BF193B4B}" destId="{41C27CB0-2159-406B-A55D-17D7385ADD22}" srcOrd="1" destOrd="0" presId="urn:microsoft.com/office/officeart/2005/8/layout/radial2"/>
    <dgm:cxn modelId="{26C61FAA-2D79-49E0-B8C7-916FAAE90EB4}" type="presParOf" srcId="{5D83FB06-B7D3-4546-B00C-90582B34AB43}" destId="{8CEE893F-3C23-42A7-BCAF-F5F5A3E7253A}" srcOrd="1" destOrd="0" presId="urn:microsoft.com/office/officeart/2005/8/layout/radial2"/>
    <dgm:cxn modelId="{B0670206-9032-4C51-BC13-CA985E949375}" type="presParOf" srcId="{5D83FB06-B7D3-4546-B00C-90582B34AB43}" destId="{60AA7CD1-ADC4-4B33-AEFB-3B5A294A112D}" srcOrd="2" destOrd="0" presId="urn:microsoft.com/office/officeart/2005/8/layout/radial2"/>
    <dgm:cxn modelId="{C8A1DA98-65F2-4F1B-902A-F7C910EDC59D}" type="presParOf" srcId="{60AA7CD1-ADC4-4B33-AEFB-3B5A294A112D}" destId="{526E8E5F-D805-4059-9FA6-50E280E306EE}" srcOrd="0" destOrd="0" presId="urn:microsoft.com/office/officeart/2005/8/layout/radial2"/>
    <dgm:cxn modelId="{1EB3AFB3-93E9-4693-9D0D-21B6BE8508B7}" type="presParOf" srcId="{60AA7CD1-ADC4-4B33-AEFB-3B5A294A112D}" destId="{FE67A076-CD98-4B51-B7DE-4BCE720A980A}" srcOrd="1" destOrd="0" presId="urn:microsoft.com/office/officeart/2005/8/layout/radial2"/>
    <dgm:cxn modelId="{EF53435B-C06F-4784-8ED2-8C8A236AFF67}" type="presParOf" srcId="{5D83FB06-B7D3-4546-B00C-90582B34AB43}" destId="{D76C6D7A-4368-41F0-AC36-F4924394FC12}" srcOrd="3" destOrd="0" presId="urn:microsoft.com/office/officeart/2005/8/layout/radial2"/>
    <dgm:cxn modelId="{0CDD2148-5401-4837-9CCE-DA5BD69A07BD}" type="presParOf" srcId="{5D83FB06-B7D3-4546-B00C-90582B34AB43}" destId="{810D9700-1BEF-4498-8600-7AD1DEE4E010}" srcOrd="4" destOrd="0" presId="urn:microsoft.com/office/officeart/2005/8/layout/radial2"/>
    <dgm:cxn modelId="{94ACF37E-6DEA-4E6D-B6A4-7C9F51962A87}" type="presParOf" srcId="{810D9700-1BEF-4498-8600-7AD1DEE4E010}" destId="{72274D33-99CA-46CD-81E6-520C285B1F81}" srcOrd="0" destOrd="0" presId="urn:microsoft.com/office/officeart/2005/8/layout/radial2"/>
    <dgm:cxn modelId="{FBE8F103-1740-4159-8E9F-A208BCB1D0B0}" type="presParOf" srcId="{810D9700-1BEF-4498-8600-7AD1DEE4E010}" destId="{5336807B-C689-4EEF-BB87-E4893EA9BDD6}" srcOrd="1" destOrd="0" presId="urn:microsoft.com/office/officeart/2005/8/layout/radial2"/>
    <dgm:cxn modelId="{5159CB76-F278-4EE3-826C-7272C7C02D65}" type="presParOf" srcId="{5D83FB06-B7D3-4546-B00C-90582B34AB43}" destId="{5EED198B-E85C-454A-8C4D-7C93A55004AA}" srcOrd="5" destOrd="0" presId="urn:microsoft.com/office/officeart/2005/8/layout/radial2"/>
    <dgm:cxn modelId="{3E9E9BD0-A8BB-4C6E-A5F5-1D0AC9461F40}" type="presParOf" srcId="{5D83FB06-B7D3-4546-B00C-90582B34AB43}" destId="{DA36F593-7486-4A6D-83E1-BF5505793B5E}" srcOrd="6" destOrd="0" presId="urn:microsoft.com/office/officeart/2005/8/layout/radial2"/>
    <dgm:cxn modelId="{F0BDD595-23F7-4D2F-BDAD-C8992F8A62A3}" type="presParOf" srcId="{DA36F593-7486-4A6D-83E1-BF5505793B5E}" destId="{ED790EC9-E815-47B3-AF1C-75756551E51E}" srcOrd="0" destOrd="0" presId="urn:microsoft.com/office/officeart/2005/8/layout/radial2"/>
    <dgm:cxn modelId="{340151C6-EA29-47AC-B7D5-A13DBF23FF9B}" type="presParOf" srcId="{DA36F593-7486-4A6D-83E1-BF5505793B5E}" destId="{EEEFCC2F-2777-4232-9379-77F2ECF39312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A7635EC-2A4B-4109-B2D5-1D54464ADB5E}" type="doc">
      <dgm:prSet loTypeId="urn:microsoft.com/office/officeart/2005/8/layout/radial2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24453993-D3B4-4BC8-8EA5-C7B6AA593B3E}">
      <dgm:prSet phldrT="[Κείμενο]"/>
      <dgm:spPr/>
      <dgm:t>
        <a:bodyPr/>
        <a:lstStyle/>
        <a:p>
          <a:r>
            <a:rPr lang="el-GR"/>
            <a:t>Εκδηλώσεις</a:t>
          </a:r>
        </a:p>
      </dgm:t>
    </dgm:pt>
    <dgm:pt modelId="{66A90058-5E46-4808-AEF6-932E9F84FC0E}" type="parTrans" cxnId="{CC1E35A1-FAE8-4F7F-B6EC-16292CCC65B3}">
      <dgm:prSet/>
      <dgm:spPr/>
      <dgm:t>
        <a:bodyPr/>
        <a:lstStyle/>
        <a:p>
          <a:endParaRPr lang="el-GR"/>
        </a:p>
      </dgm:t>
    </dgm:pt>
    <dgm:pt modelId="{BD5FB195-6D21-47DB-8EA4-12C518219096}" type="sibTrans" cxnId="{CC1E35A1-FAE8-4F7F-B6EC-16292CCC65B3}">
      <dgm:prSet/>
      <dgm:spPr/>
      <dgm:t>
        <a:bodyPr/>
        <a:lstStyle/>
        <a:p>
          <a:endParaRPr lang="el-GR"/>
        </a:p>
      </dgm:t>
    </dgm:pt>
    <dgm:pt modelId="{8754A19F-326D-4A0A-8E08-4746E4BC7CD5}">
      <dgm:prSet phldrT="[Κείμενο]"/>
      <dgm:spPr/>
      <dgm:t>
        <a:bodyPr/>
        <a:lstStyle/>
        <a:p>
          <a:r>
            <a:rPr lang="el-GR"/>
            <a:t>Σεμινάρια</a:t>
          </a:r>
        </a:p>
      </dgm:t>
    </dgm:pt>
    <dgm:pt modelId="{325AFD80-06A7-4ABE-A09B-A938DEA1A3DD}" type="parTrans" cxnId="{AC9CB5F9-ECA4-4F08-BF0D-DDD3DF40726F}">
      <dgm:prSet/>
      <dgm:spPr/>
      <dgm:t>
        <a:bodyPr/>
        <a:lstStyle/>
        <a:p>
          <a:endParaRPr lang="el-GR"/>
        </a:p>
      </dgm:t>
    </dgm:pt>
    <dgm:pt modelId="{CFDE8541-7AAF-4C17-BEC6-95731C13C6CD}" type="sibTrans" cxnId="{AC9CB5F9-ECA4-4F08-BF0D-DDD3DF40726F}">
      <dgm:prSet/>
      <dgm:spPr/>
      <dgm:t>
        <a:bodyPr/>
        <a:lstStyle/>
        <a:p>
          <a:endParaRPr lang="el-GR"/>
        </a:p>
      </dgm:t>
    </dgm:pt>
    <dgm:pt modelId="{EF758000-8CC0-41BD-B3C3-6F96832FF11C}">
      <dgm:prSet phldrT="[Κείμενο]"/>
      <dgm:spPr/>
      <dgm:t>
        <a:bodyPr/>
        <a:lstStyle/>
        <a:p>
          <a:r>
            <a:rPr lang="el-GR"/>
            <a:t>Ομιλίες</a:t>
          </a:r>
        </a:p>
      </dgm:t>
    </dgm:pt>
    <dgm:pt modelId="{69A39171-001E-4782-8732-F724F7F7057F}" type="parTrans" cxnId="{453E92BB-A7E1-4A99-A80C-48997F48D3BF}">
      <dgm:prSet/>
      <dgm:spPr/>
      <dgm:t>
        <a:bodyPr/>
        <a:lstStyle/>
        <a:p>
          <a:endParaRPr lang="el-GR"/>
        </a:p>
      </dgm:t>
    </dgm:pt>
    <dgm:pt modelId="{011392FC-84FA-44FE-BDFC-1175862E5512}" type="sibTrans" cxnId="{453E92BB-A7E1-4A99-A80C-48997F48D3BF}">
      <dgm:prSet/>
      <dgm:spPr/>
      <dgm:t>
        <a:bodyPr/>
        <a:lstStyle/>
        <a:p>
          <a:endParaRPr lang="el-GR"/>
        </a:p>
      </dgm:t>
    </dgm:pt>
    <dgm:pt modelId="{6776DF9D-9567-4AC3-9C46-97B2C146A849}" type="pres">
      <dgm:prSet presAssocID="{2A7635EC-2A4B-4109-B2D5-1D54464ADB5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5D83FB06-B7D3-4546-B00C-90582B34AB43}" type="pres">
      <dgm:prSet presAssocID="{2A7635EC-2A4B-4109-B2D5-1D54464ADB5E}" presName="cycle" presStyleCnt="0"/>
      <dgm:spPr/>
    </dgm:pt>
    <dgm:pt modelId="{8FB231D6-93FF-4190-A012-DDA3BF193B4B}" type="pres">
      <dgm:prSet presAssocID="{2A7635EC-2A4B-4109-B2D5-1D54464ADB5E}" presName="centerShape" presStyleCnt="0"/>
      <dgm:spPr/>
    </dgm:pt>
    <dgm:pt modelId="{D9F392FC-37EC-4E9E-9AE9-29252A5AF6FD}" type="pres">
      <dgm:prSet presAssocID="{2A7635EC-2A4B-4109-B2D5-1D54464ADB5E}" presName="connSite" presStyleLbl="node1" presStyleIdx="0" presStyleCnt="4"/>
      <dgm:spPr/>
    </dgm:pt>
    <dgm:pt modelId="{41C27CB0-2159-406B-A55D-17D7385ADD22}" type="pres">
      <dgm:prSet presAssocID="{2A7635EC-2A4B-4109-B2D5-1D54464ADB5E}" presName="visible" presStyleLbl="node1" presStyleIdx="0" presStyleCnt="4"/>
      <dgm:spPr/>
    </dgm:pt>
    <dgm:pt modelId="{8CEE893F-3C23-42A7-BCAF-F5F5A3E7253A}" type="pres">
      <dgm:prSet presAssocID="{66A90058-5E46-4808-AEF6-932E9F84FC0E}" presName="Name25" presStyleLbl="parChTrans1D1" presStyleIdx="0" presStyleCnt="3"/>
      <dgm:spPr/>
      <dgm:t>
        <a:bodyPr/>
        <a:lstStyle/>
        <a:p>
          <a:endParaRPr lang="el-GR"/>
        </a:p>
      </dgm:t>
    </dgm:pt>
    <dgm:pt modelId="{60AA7CD1-ADC4-4B33-AEFB-3B5A294A112D}" type="pres">
      <dgm:prSet presAssocID="{24453993-D3B4-4BC8-8EA5-C7B6AA593B3E}" presName="node" presStyleCnt="0"/>
      <dgm:spPr/>
    </dgm:pt>
    <dgm:pt modelId="{526E8E5F-D805-4059-9FA6-50E280E306EE}" type="pres">
      <dgm:prSet presAssocID="{24453993-D3B4-4BC8-8EA5-C7B6AA593B3E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E67A076-CD98-4B51-B7DE-4BCE720A980A}" type="pres">
      <dgm:prSet presAssocID="{24453993-D3B4-4BC8-8EA5-C7B6AA593B3E}" presName="childNode" presStyleLbl="revTx" presStyleIdx="0" presStyleCnt="0">
        <dgm:presLayoutVars>
          <dgm:bulletEnabled val="1"/>
        </dgm:presLayoutVars>
      </dgm:prSet>
      <dgm:spPr/>
    </dgm:pt>
    <dgm:pt modelId="{6E100B21-6257-46BC-9E11-DD5FD61E0713}" type="pres">
      <dgm:prSet presAssocID="{325AFD80-06A7-4ABE-A09B-A938DEA1A3DD}" presName="Name25" presStyleLbl="parChTrans1D1" presStyleIdx="1" presStyleCnt="3"/>
      <dgm:spPr/>
      <dgm:t>
        <a:bodyPr/>
        <a:lstStyle/>
        <a:p>
          <a:endParaRPr lang="el-GR"/>
        </a:p>
      </dgm:t>
    </dgm:pt>
    <dgm:pt modelId="{5E144C7E-0D51-4CAE-8B42-04065370C032}" type="pres">
      <dgm:prSet presAssocID="{8754A19F-326D-4A0A-8E08-4746E4BC7CD5}" presName="node" presStyleCnt="0"/>
      <dgm:spPr/>
    </dgm:pt>
    <dgm:pt modelId="{6756AD0F-7D8D-42BB-B972-803A822949C4}" type="pres">
      <dgm:prSet presAssocID="{8754A19F-326D-4A0A-8E08-4746E4BC7CD5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D3D83C7A-3F08-49EF-9F0C-E9EE42094F3D}" type="pres">
      <dgm:prSet presAssocID="{8754A19F-326D-4A0A-8E08-4746E4BC7CD5}" presName="childNode" presStyleLbl="revTx" presStyleIdx="0" presStyleCnt="0">
        <dgm:presLayoutVars>
          <dgm:bulletEnabled val="1"/>
        </dgm:presLayoutVars>
      </dgm:prSet>
      <dgm:spPr/>
    </dgm:pt>
    <dgm:pt modelId="{5EED198B-E85C-454A-8C4D-7C93A55004AA}" type="pres">
      <dgm:prSet presAssocID="{69A39171-001E-4782-8732-F724F7F7057F}" presName="Name25" presStyleLbl="parChTrans1D1" presStyleIdx="2" presStyleCnt="3"/>
      <dgm:spPr/>
      <dgm:t>
        <a:bodyPr/>
        <a:lstStyle/>
        <a:p>
          <a:endParaRPr lang="el-GR"/>
        </a:p>
      </dgm:t>
    </dgm:pt>
    <dgm:pt modelId="{DA36F593-7486-4A6D-83E1-BF5505793B5E}" type="pres">
      <dgm:prSet presAssocID="{EF758000-8CC0-41BD-B3C3-6F96832FF11C}" presName="node" presStyleCnt="0"/>
      <dgm:spPr/>
    </dgm:pt>
    <dgm:pt modelId="{ED790EC9-E815-47B3-AF1C-75756551E51E}" type="pres">
      <dgm:prSet presAssocID="{EF758000-8CC0-41BD-B3C3-6F96832FF11C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EEFCC2F-2777-4232-9379-77F2ECF39312}" type="pres">
      <dgm:prSet presAssocID="{EF758000-8CC0-41BD-B3C3-6F96832FF11C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09C4DB74-D7E4-49B7-AEF6-502004860B04}" type="presOf" srcId="{EF758000-8CC0-41BD-B3C3-6F96832FF11C}" destId="{ED790EC9-E815-47B3-AF1C-75756551E51E}" srcOrd="0" destOrd="0" presId="urn:microsoft.com/office/officeart/2005/8/layout/radial2"/>
    <dgm:cxn modelId="{AA8058D2-98C1-4086-B7C3-012EAFAEAB4C}" type="presOf" srcId="{325AFD80-06A7-4ABE-A09B-A938DEA1A3DD}" destId="{6E100B21-6257-46BC-9E11-DD5FD61E0713}" srcOrd="0" destOrd="0" presId="urn:microsoft.com/office/officeart/2005/8/layout/radial2"/>
    <dgm:cxn modelId="{CC1E35A1-FAE8-4F7F-B6EC-16292CCC65B3}" srcId="{2A7635EC-2A4B-4109-B2D5-1D54464ADB5E}" destId="{24453993-D3B4-4BC8-8EA5-C7B6AA593B3E}" srcOrd="0" destOrd="0" parTransId="{66A90058-5E46-4808-AEF6-932E9F84FC0E}" sibTransId="{BD5FB195-6D21-47DB-8EA4-12C518219096}"/>
    <dgm:cxn modelId="{1EE24AEB-7FEB-408B-8A21-F5793A7FA964}" type="presOf" srcId="{8754A19F-326D-4A0A-8E08-4746E4BC7CD5}" destId="{6756AD0F-7D8D-42BB-B972-803A822949C4}" srcOrd="0" destOrd="0" presId="urn:microsoft.com/office/officeart/2005/8/layout/radial2"/>
    <dgm:cxn modelId="{453E92BB-A7E1-4A99-A80C-48997F48D3BF}" srcId="{2A7635EC-2A4B-4109-B2D5-1D54464ADB5E}" destId="{EF758000-8CC0-41BD-B3C3-6F96832FF11C}" srcOrd="2" destOrd="0" parTransId="{69A39171-001E-4782-8732-F724F7F7057F}" sibTransId="{011392FC-84FA-44FE-BDFC-1175862E5512}"/>
    <dgm:cxn modelId="{2EF22711-DE2E-4BC4-9CC5-6EC193E37FF7}" type="presOf" srcId="{2A7635EC-2A4B-4109-B2D5-1D54464ADB5E}" destId="{6776DF9D-9567-4AC3-9C46-97B2C146A849}" srcOrd="0" destOrd="0" presId="urn:microsoft.com/office/officeart/2005/8/layout/radial2"/>
    <dgm:cxn modelId="{D4E73EEC-E86C-41D4-BDD7-8BB3D8B3B300}" type="presOf" srcId="{69A39171-001E-4782-8732-F724F7F7057F}" destId="{5EED198B-E85C-454A-8C4D-7C93A55004AA}" srcOrd="0" destOrd="0" presId="urn:microsoft.com/office/officeart/2005/8/layout/radial2"/>
    <dgm:cxn modelId="{831CACC1-0FF6-4FCF-8906-DB4CCEC176A2}" type="presOf" srcId="{24453993-D3B4-4BC8-8EA5-C7B6AA593B3E}" destId="{526E8E5F-D805-4059-9FA6-50E280E306EE}" srcOrd="0" destOrd="0" presId="urn:microsoft.com/office/officeart/2005/8/layout/radial2"/>
    <dgm:cxn modelId="{AC9CB5F9-ECA4-4F08-BF0D-DDD3DF40726F}" srcId="{2A7635EC-2A4B-4109-B2D5-1D54464ADB5E}" destId="{8754A19F-326D-4A0A-8E08-4746E4BC7CD5}" srcOrd="1" destOrd="0" parTransId="{325AFD80-06A7-4ABE-A09B-A938DEA1A3DD}" sibTransId="{CFDE8541-7AAF-4C17-BEC6-95731C13C6CD}"/>
    <dgm:cxn modelId="{D517FDB4-47A1-4D41-970D-422AFEFC76F6}" type="presOf" srcId="{66A90058-5E46-4808-AEF6-932E9F84FC0E}" destId="{8CEE893F-3C23-42A7-BCAF-F5F5A3E7253A}" srcOrd="0" destOrd="0" presId="urn:microsoft.com/office/officeart/2005/8/layout/radial2"/>
    <dgm:cxn modelId="{56183A6C-38D5-478E-B613-B82CAD516241}" type="presParOf" srcId="{6776DF9D-9567-4AC3-9C46-97B2C146A849}" destId="{5D83FB06-B7D3-4546-B00C-90582B34AB43}" srcOrd="0" destOrd="0" presId="urn:microsoft.com/office/officeart/2005/8/layout/radial2"/>
    <dgm:cxn modelId="{BAD9CBE1-345A-489A-8606-B8061BD9B6E1}" type="presParOf" srcId="{5D83FB06-B7D3-4546-B00C-90582B34AB43}" destId="{8FB231D6-93FF-4190-A012-DDA3BF193B4B}" srcOrd="0" destOrd="0" presId="urn:microsoft.com/office/officeart/2005/8/layout/radial2"/>
    <dgm:cxn modelId="{E003EC5B-D553-4327-8468-76626C93A158}" type="presParOf" srcId="{8FB231D6-93FF-4190-A012-DDA3BF193B4B}" destId="{D9F392FC-37EC-4E9E-9AE9-29252A5AF6FD}" srcOrd="0" destOrd="0" presId="urn:microsoft.com/office/officeart/2005/8/layout/radial2"/>
    <dgm:cxn modelId="{570A7A73-A8ED-4D6B-8FE0-C3568FB129E7}" type="presParOf" srcId="{8FB231D6-93FF-4190-A012-DDA3BF193B4B}" destId="{41C27CB0-2159-406B-A55D-17D7385ADD22}" srcOrd="1" destOrd="0" presId="urn:microsoft.com/office/officeart/2005/8/layout/radial2"/>
    <dgm:cxn modelId="{26C61FAA-2D79-49E0-B8C7-916FAAE90EB4}" type="presParOf" srcId="{5D83FB06-B7D3-4546-B00C-90582B34AB43}" destId="{8CEE893F-3C23-42A7-BCAF-F5F5A3E7253A}" srcOrd="1" destOrd="0" presId="urn:microsoft.com/office/officeart/2005/8/layout/radial2"/>
    <dgm:cxn modelId="{B0670206-9032-4C51-BC13-CA985E949375}" type="presParOf" srcId="{5D83FB06-B7D3-4546-B00C-90582B34AB43}" destId="{60AA7CD1-ADC4-4B33-AEFB-3B5A294A112D}" srcOrd="2" destOrd="0" presId="urn:microsoft.com/office/officeart/2005/8/layout/radial2"/>
    <dgm:cxn modelId="{C8A1DA98-65F2-4F1B-902A-F7C910EDC59D}" type="presParOf" srcId="{60AA7CD1-ADC4-4B33-AEFB-3B5A294A112D}" destId="{526E8E5F-D805-4059-9FA6-50E280E306EE}" srcOrd="0" destOrd="0" presId="urn:microsoft.com/office/officeart/2005/8/layout/radial2"/>
    <dgm:cxn modelId="{1EB3AFB3-93E9-4693-9D0D-21B6BE8508B7}" type="presParOf" srcId="{60AA7CD1-ADC4-4B33-AEFB-3B5A294A112D}" destId="{FE67A076-CD98-4B51-B7DE-4BCE720A980A}" srcOrd="1" destOrd="0" presId="urn:microsoft.com/office/officeart/2005/8/layout/radial2"/>
    <dgm:cxn modelId="{B6F8D196-A788-420F-A47B-1EFE4C713866}" type="presParOf" srcId="{5D83FB06-B7D3-4546-B00C-90582B34AB43}" destId="{6E100B21-6257-46BC-9E11-DD5FD61E0713}" srcOrd="3" destOrd="0" presId="urn:microsoft.com/office/officeart/2005/8/layout/radial2"/>
    <dgm:cxn modelId="{BFAEB99F-56C2-4201-B374-CD2EC1D5B88D}" type="presParOf" srcId="{5D83FB06-B7D3-4546-B00C-90582B34AB43}" destId="{5E144C7E-0D51-4CAE-8B42-04065370C032}" srcOrd="4" destOrd="0" presId="urn:microsoft.com/office/officeart/2005/8/layout/radial2"/>
    <dgm:cxn modelId="{5A90DD49-7916-4500-B89E-0C9D1893691B}" type="presParOf" srcId="{5E144C7E-0D51-4CAE-8B42-04065370C032}" destId="{6756AD0F-7D8D-42BB-B972-803A822949C4}" srcOrd="0" destOrd="0" presId="urn:microsoft.com/office/officeart/2005/8/layout/radial2"/>
    <dgm:cxn modelId="{0F7E49D1-172A-4457-847F-762A6725A009}" type="presParOf" srcId="{5E144C7E-0D51-4CAE-8B42-04065370C032}" destId="{D3D83C7A-3F08-49EF-9F0C-E9EE42094F3D}" srcOrd="1" destOrd="0" presId="urn:microsoft.com/office/officeart/2005/8/layout/radial2"/>
    <dgm:cxn modelId="{5159CB76-F278-4EE3-826C-7272C7C02D65}" type="presParOf" srcId="{5D83FB06-B7D3-4546-B00C-90582B34AB43}" destId="{5EED198B-E85C-454A-8C4D-7C93A55004AA}" srcOrd="5" destOrd="0" presId="urn:microsoft.com/office/officeart/2005/8/layout/radial2"/>
    <dgm:cxn modelId="{3E9E9BD0-A8BB-4C6E-A5F5-1D0AC9461F40}" type="presParOf" srcId="{5D83FB06-B7D3-4546-B00C-90582B34AB43}" destId="{DA36F593-7486-4A6D-83E1-BF5505793B5E}" srcOrd="6" destOrd="0" presId="urn:microsoft.com/office/officeart/2005/8/layout/radial2"/>
    <dgm:cxn modelId="{F0BDD595-23F7-4D2F-BDAD-C8992F8A62A3}" type="presParOf" srcId="{DA36F593-7486-4A6D-83E1-BF5505793B5E}" destId="{ED790EC9-E815-47B3-AF1C-75756551E51E}" srcOrd="0" destOrd="0" presId="urn:microsoft.com/office/officeart/2005/8/layout/radial2"/>
    <dgm:cxn modelId="{340151C6-EA29-47AC-B7D5-A13DBF23FF9B}" type="presParOf" srcId="{DA36F593-7486-4A6D-83E1-BF5505793B5E}" destId="{EEEFCC2F-2777-4232-9379-77F2ECF39312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72C69FF-16FA-4A66-AB6E-187CF56379CE}" type="doc">
      <dgm:prSet loTypeId="urn:microsoft.com/office/officeart/2005/8/layout/l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17B366DF-9312-4C3E-AF27-3162C4341301}">
      <dgm:prSet phldrT="[Κείμενο]"/>
      <dgm:spPr/>
      <dgm:t>
        <a:bodyPr/>
        <a:lstStyle/>
        <a:p>
          <a:r>
            <a:rPr lang="el-GR"/>
            <a:t>Φίλτρα</a:t>
          </a:r>
        </a:p>
      </dgm:t>
    </dgm:pt>
    <dgm:pt modelId="{EC5C47CE-8952-43C0-9611-653E37ED0915}" type="parTrans" cxnId="{A28912EF-9F58-4440-9E5D-B411F0F950A0}">
      <dgm:prSet/>
      <dgm:spPr/>
      <dgm:t>
        <a:bodyPr/>
        <a:lstStyle/>
        <a:p>
          <a:endParaRPr lang="el-GR"/>
        </a:p>
      </dgm:t>
    </dgm:pt>
    <dgm:pt modelId="{1D985106-2D69-4736-ABDF-0A2C5CD707D7}" type="sibTrans" cxnId="{A28912EF-9F58-4440-9E5D-B411F0F950A0}">
      <dgm:prSet/>
      <dgm:spPr/>
      <dgm:t>
        <a:bodyPr/>
        <a:lstStyle/>
        <a:p>
          <a:endParaRPr lang="el-GR"/>
        </a:p>
      </dgm:t>
    </dgm:pt>
    <dgm:pt modelId="{E1B8930B-27F2-4846-A552-112CF533B6A1}">
      <dgm:prSet phldrT="[Κείμενο]"/>
      <dgm:spPr/>
      <dgm:t>
        <a:bodyPr/>
        <a:lstStyle/>
        <a:p>
          <a:r>
            <a:rPr lang="el-GR"/>
            <a:t>Νομός</a:t>
          </a:r>
        </a:p>
      </dgm:t>
    </dgm:pt>
    <dgm:pt modelId="{3009B4FF-7412-4B93-B688-197BA17F630D}" type="parTrans" cxnId="{8736E19E-C9DF-4261-A144-81556E26264D}">
      <dgm:prSet/>
      <dgm:spPr/>
      <dgm:t>
        <a:bodyPr/>
        <a:lstStyle/>
        <a:p>
          <a:endParaRPr lang="el-GR"/>
        </a:p>
      </dgm:t>
    </dgm:pt>
    <dgm:pt modelId="{B535A0CA-2B31-4CA3-B5A4-81B104EBEBB2}" type="sibTrans" cxnId="{8736E19E-C9DF-4261-A144-81556E26264D}">
      <dgm:prSet/>
      <dgm:spPr/>
      <dgm:t>
        <a:bodyPr/>
        <a:lstStyle/>
        <a:p>
          <a:endParaRPr lang="el-GR"/>
        </a:p>
      </dgm:t>
    </dgm:pt>
    <dgm:pt modelId="{E1CD47EC-2238-43CB-B02E-447DD523FE0B}">
      <dgm:prSet phldrT="[Κείμενο]"/>
      <dgm:spPr/>
      <dgm:t>
        <a:bodyPr/>
        <a:lstStyle/>
        <a:p>
          <a:r>
            <a:rPr lang="el-GR"/>
            <a:t>Είδος</a:t>
          </a:r>
        </a:p>
      </dgm:t>
    </dgm:pt>
    <dgm:pt modelId="{85C2AFF9-0429-4DD7-82C8-74D153B2A643}" type="parTrans" cxnId="{1FECB9C7-56B5-4331-8217-250F2F39117C}">
      <dgm:prSet/>
      <dgm:spPr/>
      <dgm:t>
        <a:bodyPr/>
        <a:lstStyle/>
        <a:p>
          <a:endParaRPr lang="el-GR"/>
        </a:p>
      </dgm:t>
    </dgm:pt>
    <dgm:pt modelId="{AFA40987-9F6C-4F38-80FE-BD2991DA2509}" type="sibTrans" cxnId="{1FECB9C7-56B5-4331-8217-250F2F39117C}">
      <dgm:prSet/>
      <dgm:spPr/>
      <dgm:t>
        <a:bodyPr/>
        <a:lstStyle/>
        <a:p>
          <a:endParaRPr lang="el-GR"/>
        </a:p>
      </dgm:t>
    </dgm:pt>
    <dgm:pt modelId="{BB9AE535-43CA-4426-8765-083FEF0D350A}">
      <dgm:prSet phldrT="[Κείμενο]"/>
      <dgm:spPr/>
      <dgm:t>
        <a:bodyPr/>
        <a:lstStyle/>
        <a:p>
          <a:r>
            <a:rPr lang="el-GR"/>
            <a:t>Ομαδοποίηση</a:t>
          </a:r>
        </a:p>
      </dgm:t>
    </dgm:pt>
    <dgm:pt modelId="{A1F00467-0EF3-4EAC-A7DE-2B76658FC2A0}" type="parTrans" cxnId="{A945C537-633E-41CB-9040-7132E0B89489}">
      <dgm:prSet/>
      <dgm:spPr/>
      <dgm:t>
        <a:bodyPr/>
        <a:lstStyle/>
        <a:p>
          <a:endParaRPr lang="el-GR"/>
        </a:p>
      </dgm:t>
    </dgm:pt>
    <dgm:pt modelId="{B510BF86-59B5-4B84-9757-D08C6F9276B4}" type="sibTrans" cxnId="{A945C537-633E-41CB-9040-7132E0B89489}">
      <dgm:prSet/>
      <dgm:spPr/>
      <dgm:t>
        <a:bodyPr/>
        <a:lstStyle/>
        <a:p>
          <a:endParaRPr lang="el-GR"/>
        </a:p>
      </dgm:t>
    </dgm:pt>
    <dgm:pt modelId="{374EDC65-DCAB-4E15-8EBB-F5AD7FE1B02A}">
      <dgm:prSet phldrT="[Κείμενο]"/>
      <dgm:spPr/>
      <dgm:t>
        <a:bodyPr/>
        <a:lstStyle/>
        <a:p>
          <a:r>
            <a:rPr lang="el-GR"/>
            <a:t>Αγαπημένα</a:t>
          </a:r>
        </a:p>
      </dgm:t>
    </dgm:pt>
    <dgm:pt modelId="{74CA5961-E441-4469-8AF0-D91C6F6FE765}" type="parTrans" cxnId="{4BC82236-E9DA-4A04-8008-DB52AA26DD6B}">
      <dgm:prSet/>
      <dgm:spPr/>
      <dgm:t>
        <a:bodyPr/>
        <a:lstStyle/>
        <a:p>
          <a:endParaRPr lang="el-GR"/>
        </a:p>
      </dgm:t>
    </dgm:pt>
    <dgm:pt modelId="{E24C6C5F-31C7-4018-891D-71F686C5873B}" type="sibTrans" cxnId="{4BC82236-E9DA-4A04-8008-DB52AA26DD6B}">
      <dgm:prSet/>
      <dgm:spPr/>
      <dgm:t>
        <a:bodyPr/>
        <a:lstStyle/>
        <a:p>
          <a:endParaRPr lang="el-GR"/>
        </a:p>
      </dgm:t>
    </dgm:pt>
    <dgm:pt modelId="{B3D85135-C648-49F9-B099-5A70C8AB357F}">
      <dgm:prSet phldrT="[Κείμενο]"/>
      <dgm:spPr/>
      <dgm:t>
        <a:bodyPr/>
        <a:lstStyle/>
        <a:p>
          <a:r>
            <a:rPr lang="el-GR"/>
            <a:t>Δημοφιλή</a:t>
          </a:r>
        </a:p>
      </dgm:t>
    </dgm:pt>
    <dgm:pt modelId="{9DEC8F2D-B469-4647-9AAA-A5F6C16200B9}" type="parTrans" cxnId="{38201542-132B-4160-AD84-8162E28A79BC}">
      <dgm:prSet/>
      <dgm:spPr/>
      <dgm:t>
        <a:bodyPr/>
        <a:lstStyle/>
        <a:p>
          <a:endParaRPr lang="el-GR"/>
        </a:p>
      </dgm:t>
    </dgm:pt>
    <dgm:pt modelId="{C9619A07-6613-4339-AD43-D1763C869565}" type="sibTrans" cxnId="{38201542-132B-4160-AD84-8162E28A79BC}">
      <dgm:prSet/>
      <dgm:spPr/>
      <dgm:t>
        <a:bodyPr/>
        <a:lstStyle/>
        <a:p>
          <a:endParaRPr lang="el-GR"/>
        </a:p>
      </dgm:t>
    </dgm:pt>
    <dgm:pt modelId="{4FCD79AE-94BE-4D09-9E0E-3948D40433F8}">
      <dgm:prSet phldrT="[Κείμενο]"/>
      <dgm:spPr/>
      <dgm:t>
        <a:bodyPr/>
        <a:lstStyle/>
        <a:p>
          <a:r>
            <a:rPr lang="el-GR"/>
            <a:t>Αναφορά</a:t>
          </a:r>
        </a:p>
      </dgm:t>
    </dgm:pt>
    <dgm:pt modelId="{040AEE05-914D-4C71-8131-309B6C35A7B7}" type="parTrans" cxnId="{2A1D4EDC-2DCB-4458-B6C5-4C8BDDB4BA05}">
      <dgm:prSet/>
      <dgm:spPr/>
      <dgm:t>
        <a:bodyPr/>
        <a:lstStyle/>
        <a:p>
          <a:endParaRPr lang="el-GR"/>
        </a:p>
      </dgm:t>
    </dgm:pt>
    <dgm:pt modelId="{787BBCBE-1EBC-4F77-BCE2-C6C184F7263A}" type="sibTrans" cxnId="{2A1D4EDC-2DCB-4458-B6C5-4C8BDDB4BA05}">
      <dgm:prSet/>
      <dgm:spPr/>
      <dgm:t>
        <a:bodyPr/>
        <a:lstStyle/>
        <a:p>
          <a:endParaRPr lang="el-GR"/>
        </a:p>
      </dgm:t>
    </dgm:pt>
    <dgm:pt modelId="{3A43C4D5-9018-4B26-8A02-F75523F77117}">
      <dgm:prSet phldrT="[Κείμενο]"/>
      <dgm:spPr/>
      <dgm:t>
        <a:bodyPr/>
        <a:lstStyle/>
        <a:p>
          <a:r>
            <a:rPr lang="el-GR"/>
            <a:t>Θέματα</a:t>
          </a:r>
        </a:p>
      </dgm:t>
    </dgm:pt>
    <dgm:pt modelId="{E15F3E0E-83F3-4157-95BA-24BA5671B322}" type="parTrans" cxnId="{DB703262-4342-490B-8325-320BD589BE06}">
      <dgm:prSet/>
      <dgm:spPr/>
    </dgm:pt>
    <dgm:pt modelId="{DA760C6E-5675-4125-8BEA-BB0B7D59F1E5}" type="sibTrans" cxnId="{DB703262-4342-490B-8325-320BD589BE06}">
      <dgm:prSet/>
      <dgm:spPr/>
    </dgm:pt>
    <dgm:pt modelId="{629A1751-5CB9-40EB-A129-FA3A0495E30E}">
      <dgm:prSet phldrT="[Κείμενο]"/>
      <dgm:spPr/>
      <dgm:t>
        <a:bodyPr/>
        <a:lstStyle/>
        <a:p>
          <a:r>
            <a:rPr lang="el-GR"/>
            <a:t>Ημερομηνία</a:t>
          </a:r>
        </a:p>
      </dgm:t>
    </dgm:pt>
    <dgm:pt modelId="{5CD97619-02EC-4BCF-A547-557FDD266544}" type="parTrans" cxnId="{20B3F663-DF84-455E-9B28-4D0EF1F1DC9A}">
      <dgm:prSet/>
      <dgm:spPr/>
    </dgm:pt>
    <dgm:pt modelId="{4CF99F51-CA37-46EC-AB7C-F3A2235CE762}" type="sibTrans" cxnId="{20B3F663-DF84-455E-9B28-4D0EF1F1DC9A}">
      <dgm:prSet/>
      <dgm:spPr/>
    </dgm:pt>
    <dgm:pt modelId="{27EEC41E-51CD-426E-9C7D-3D60D7E06EA1}">
      <dgm:prSet phldrT="[Κείμενο]"/>
      <dgm:spPr/>
      <dgm:t>
        <a:bodyPr/>
        <a:lstStyle/>
        <a:p>
          <a:r>
            <a:rPr lang="el-GR" err="1"/>
            <a:t>Καταχωρητής</a:t>
          </a:r>
        </a:p>
      </dgm:t>
    </dgm:pt>
    <dgm:pt modelId="{846DF570-342B-43BB-842E-0CBEB11864DB}" type="parTrans" cxnId="{FF32F676-E952-4722-9FE2-82FEFDBE4FF9}">
      <dgm:prSet/>
      <dgm:spPr/>
    </dgm:pt>
    <dgm:pt modelId="{9647E86E-4B82-4E28-95CA-09F1706C798A}" type="sibTrans" cxnId="{FF32F676-E952-4722-9FE2-82FEFDBE4FF9}">
      <dgm:prSet/>
      <dgm:spPr/>
    </dgm:pt>
    <dgm:pt modelId="{49AFE01B-6583-4CFA-B4C0-D110EA9FADE1}">
      <dgm:prSet phldrT="[Κείμενο]"/>
      <dgm:spPr/>
      <dgm:t>
        <a:bodyPr/>
        <a:lstStyle/>
        <a:p>
          <a:r>
            <a:rPr lang="el-GR"/>
            <a:t>Δικά μου</a:t>
          </a:r>
        </a:p>
      </dgm:t>
    </dgm:pt>
    <dgm:pt modelId="{DFD2A682-3749-4C42-BD2C-F9E4321F5E57}" type="parTrans" cxnId="{9520D842-FBB0-45EC-BB08-14CFD50A3D9B}">
      <dgm:prSet/>
      <dgm:spPr/>
    </dgm:pt>
    <dgm:pt modelId="{DBC8A585-7734-4EF8-858F-33BB632D2E92}" type="sibTrans" cxnId="{9520D842-FBB0-45EC-BB08-14CFD50A3D9B}">
      <dgm:prSet/>
      <dgm:spPr/>
    </dgm:pt>
    <dgm:pt modelId="{036DF97F-2DB7-4800-B363-9F00A3499D09}">
      <dgm:prSet phldrT="[Κείμενο]"/>
      <dgm:spPr/>
      <dgm:t>
        <a:bodyPr/>
        <a:lstStyle/>
        <a:p>
          <a:r>
            <a:rPr lang="el-GR"/>
            <a:t>Ενέργειες</a:t>
          </a:r>
        </a:p>
      </dgm:t>
    </dgm:pt>
    <dgm:pt modelId="{D1FD8953-9154-41DF-96F6-AB51CB772F96}" type="parTrans" cxnId="{18854063-BE45-4793-B2AE-BF84B9431811}">
      <dgm:prSet/>
      <dgm:spPr/>
    </dgm:pt>
    <dgm:pt modelId="{681A47E7-3828-4E85-9124-6A136913A1AD}" type="sibTrans" cxnId="{18854063-BE45-4793-B2AE-BF84B9431811}">
      <dgm:prSet/>
      <dgm:spPr/>
    </dgm:pt>
    <dgm:pt modelId="{D53E60B6-2D6A-42EF-AD38-5C41DECF19F3}">
      <dgm:prSet phldrT="[Κείμενο]"/>
      <dgm:spPr/>
      <dgm:t>
        <a:bodyPr/>
        <a:lstStyle/>
        <a:p>
          <a:r>
            <a:rPr lang="el-GR"/>
            <a:t>Προώθηση</a:t>
          </a:r>
        </a:p>
      </dgm:t>
    </dgm:pt>
    <dgm:pt modelId="{58F7EBA6-1E37-414F-A011-1BD0276CFABE}" type="parTrans" cxnId="{3C654AF1-0ECF-4D09-AA1F-C0B5AB7DCB67}">
      <dgm:prSet/>
      <dgm:spPr/>
    </dgm:pt>
    <dgm:pt modelId="{DDFCE22E-95BA-4571-94A8-04A274B4DE85}" type="sibTrans" cxnId="{3C654AF1-0ECF-4D09-AA1F-C0B5AB7DCB67}">
      <dgm:prSet/>
      <dgm:spPr/>
    </dgm:pt>
    <dgm:pt modelId="{F21C334F-9223-415A-B6FA-DA1A56099BD5}">
      <dgm:prSet phldrT="[Κείμενο]"/>
      <dgm:spPr/>
      <dgm:t>
        <a:bodyPr/>
        <a:lstStyle/>
        <a:p>
          <a:r>
            <a:rPr lang="el-GR"/>
            <a:t>Αξιολόγηση</a:t>
          </a:r>
        </a:p>
      </dgm:t>
    </dgm:pt>
    <dgm:pt modelId="{CAC2F227-5C4F-4510-8BC9-CCFACD77DABA}" type="parTrans" cxnId="{5F79B63A-11FB-4D10-B7D1-32269B429986}">
      <dgm:prSet/>
      <dgm:spPr/>
    </dgm:pt>
    <dgm:pt modelId="{AF9E4283-BC81-4BD5-B51D-2E2077BBA7A4}" type="sibTrans" cxnId="{5F79B63A-11FB-4D10-B7D1-32269B429986}">
      <dgm:prSet/>
      <dgm:spPr/>
    </dgm:pt>
    <dgm:pt modelId="{84180390-E216-4D16-A3A1-9739965EFFB9}">
      <dgm:prSet phldrT="[Κείμενο]"/>
      <dgm:spPr/>
      <dgm:t>
        <a:bodyPr/>
        <a:lstStyle/>
        <a:p>
          <a:r>
            <a:rPr lang="el-GR"/>
            <a:t>Επεξεργασία</a:t>
          </a:r>
        </a:p>
      </dgm:t>
    </dgm:pt>
    <dgm:pt modelId="{58C686F8-0DC4-422F-AC86-530694603954}" type="parTrans" cxnId="{F7384534-AB5E-44A5-8FC0-380C6EB9393B}">
      <dgm:prSet/>
      <dgm:spPr/>
    </dgm:pt>
    <dgm:pt modelId="{1EEE4042-ACDD-4E6B-A49A-A111E0F4D27C}" type="sibTrans" cxnId="{F7384534-AB5E-44A5-8FC0-380C6EB9393B}">
      <dgm:prSet/>
      <dgm:spPr/>
    </dgm:pt>
    <dgm:pt modelId="{20F66E16-5D1D-44D1-AC76-437F392E3906}" type="pres">
      <dgm:prSet presAssocID="{772C69FF-16FA-4A66-AB6E-187CF56379CE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l-GR"/>
        </a:p>
      </dgm:t>
    </dgm:pt>
    <dgm:pt modelId="{B03D71E8-E83C-4952-879C-0D1C45A92796}" type="pres">
      <dgm:prSet presAssocID="{17B366DF-9312-4C3E-AF27-3162C4341301}" presName="horFlow" presStyleCnt="0"/>
      <dgm:spPr/>
    </dgm:pt>
    <dgm:pt modelId="{484200A5-240A-4689-8EE4-274CCBE350A3}" type="pres">
      <dgm:prSet presAssocID="{17B366DF-9312-4C3E-AF27-3162C4341301}" presName="bigChev" presStyleLbl="node1" presStyleIdx="0" presStyleCnt="3"/>
      <dgm:spPr/>
      <dgm:t>
        <a:bodyPr/>
        <a:lstStyle/>
        <a:p>
          <a:endParaRPr lang="el-GR"/>
        </a:p>
      </dgm:t>
    </dgm:pt>
    <dgm:pt modelId="{5986B4E3-2644-48B2-9D3E-4C21095759E6}" type="pres">
      <dgm:prSet presAssocID="{3009B4FF-7412-4B93-B688-197BA17F630D}" presName="parTrans" presStyleCnt="0"/>
      <dgm:spPr/>
    </dgm:pt>
    <dgm:pt modelId="{A35B6C6C-A4B1-4C8B-A0D7-BA5EFBBFC725}" type="pres">
      <dgm:prSet presAssocID="{E1B8930B-27F2-4846-A552-112CF533B6A1}" presName="node" presStyleLbl="alignAccFollowNode1" presStyleIdx="0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E71FA79-42D1-4A56-B3BA-A8495D2DD7AC}" type="pres">
      <dgm:prSet presAssocID="{B535A0CA-2B31-4CA3-B5A4-81B104EBEBB2}" presName="sibTrans" presStyleCnt="0"/>
      <dgm:spPr/>
    </dgm:pt>
    <dgm:pt modelId="{7B58841D-A207-4F9A-95D2-D5BDF8093B8B}" type="pres">
      <dgm:prSet presAssocID="{E1CD47EC-2238-43CB-B02E-447DD523FE0B}" presName="node" presStyleLbl="alignAccFollowNode1" presStyleIdx="1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8FCEB1D1-54CA-4A91-BC33-53CF9C2B5D7F}" type="pres">
      <dgm:prSet presAssocID="{AFA40987-9F6C-4F38-80FE-BD2991DA2509}" presName="sibTrans" presStyleCnt="0"/>
      <dgm:spPr/>
    </dgm:pt>
    <dgm:pt modelId="{C7EC7275-B893-4CB7-A4F0-F53FA0B20A18}" type="pres">
      <dgm:prSet presAssocID="{3A43C4D5-9018-4B26-8A02-F75523F77117}" presName="node" presStyleLbl="alignAccFollowNode1" presStyleIdx="2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B86A397-807A-496F-8801-2DFD8967A1BE}" type="pres">
      <dgm:prSet presAssocID="{DA760C6E-5675-4125-8BEA-BB0B7D59F1E5}" presName="sibTrans" presStyleCnt="0"/>
      <dgm:spPr/>
    </dgm:pt>
    <dgm:pt modelId="{C3F6104C-4932-4865-9F7B-E8807F8DB5CE}" type="pres">
      <dgm:prSet presAssocID="{629A1751-5CB9-40EB-A129-FA3A0495E30E}" presName="node" presStyleLbl="alignAccFollowNode1" presStyleIdx="3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25AE189-0914-4808-A636-286A7AC48B15}" type="pres">
      <dgm:prSet presAssocID="{4CF99F51-CA37-46EC-AB7C-F3A2235CE762}" presName="sibTrans" presStyleCnt="0"/>
      <dgm:spPr/>
    </dgm:pt>
    <dgm:pt modelId="{207F3ED0-BD33-409F-B01A-3193DFD883DD}" type="pres">
      <dgm:prSet presAssocID="{27EEC41E-51CD-426E-9C7D-3D60D7E06EA1}" presName="node" presStyleLbl="alignAccFollowNode1" presStyleIdx="4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03D18FC1-40F2-40C1-B03C-6E4C3F5F9839}" type="pres">
      <dgm:prSet presAssocID="{17B366DF-9312-4C3E-AF27-3162C4341301}" presName="vSp" presStyleCnt="0"/>
      <dgm:spPr/>
    </dgm:pt>
    <dgm:pt modelId="{EFF1C22B-6A6A-4795-BC7B-EAF62B7552EC}" type="pres">
      <dgm:prSet presAssocID="{BB9AE535-43CA-4426-8765-083FEF0D350A}" presName="horFlow" presStyleCnt="0"/>
      <dgm:spPr/>
    </dgm:pt>
    <dgm:pt modelId="{CD6B0D63-5775-485E-9760-3849ABD0B13E}" type="pres">
      <dgm:prSet presAssocID="{BB9AE535-43CA-4426-8765-083FEF0D350A}" presName="bigChev" presStyleLbl="node1" presStyleIdx="1" presStyleCnt="3"/>
      <dgm:spPr/>
      <dgm:t>
        <a:bodyPr/>
        <a:lstStyle/>
        <a:p>
          <a:endParaRPr lang="el-GR"/>
        </a:p>
      </dgm:t>
    </dgm:pt>
    <dgm:pt modelId="{13786EBB-798D-4316-BCAC-9261F96DEFE3}" type="pres">
      <dgm:prSet presAssocID="{74CA5961-E441-4469-8AF0-D91C6F6FE765}" presName="parTrans" presStyleCnt="0"/>
      <dgm:spPr/>
    </dgm:pt>
    <dgm:pt modelId="{BB11CF3A-60A2-438C-A5A5-71092BA39C45}" type="pres">
      <dgm:prSet presAssocID="{374EDC65-DCAB-4E15-8EBB-F5AD7FE1B02A}" presName="node" presStyleLbl="alignAccFollowNode1" presStyleIdx="5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45D800D-08E4-40DE-AEA1-6D6602E76E62}" type="pres">
      <dgm:prSet presAssocID="{E24C6C5F-31C7-4018-891D-71F686C5873B}" presName="sibTrans" presStyleCnt="0"/>
      <dgm:spPr/>
    </dgm:pt>
    <dgm:pt modelId="{47345F48-D2E8-41C5-AE1E-47DCAC7A41CB}" type="pres">
      <dgm:prSet presAssocID="{B3D85135-C648-49F9-B099-5A70C8AB357F}" presName="node" presStyleLbl="alignAccFollowNode1" presStyleIdx="6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47DCB4C-7010-4B3B-BDF4-3993129677DA}" type="pres">
      <dgm:prSet presAssocID="{C9619A07-6613-4339-AD43-D1763C869565}" presName="sibTrans" presStyleCnt="0"/>
      <dgm:spPr/>
    </dgm:pt>
    <dgm:pt modelId="{7B17599B-301E-4E00-ADDE-F9B0B7CE3E71}" type="pres">
      <dgm:prSet presAssocID="{49AFE01B-6583-4CFA-B4C0-D110EA9FADE1}" presName="node" presStyleLbl="alignAccFollowNode1" presStyleIdx="7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8E135BEF-D934-493C-A9DC-F1F86E703E5B}" type="pres">
      <dgm:prSet presAssocID="{BB9AE535-43CA-4426-8765-083FEF0D350A}" presName="vSp" presStyleCnt="0"/>
      <dgm:spPr/>
    </dgm:pt>
    <dgm:pt modelId="{5EB4B690-689B-4323-AAB4-A5BCFCB0D92F}" type="pres">
      <dgm:prSet presAssocID="{036DF97F-2DB7-4800-B363-9F00A3499D09}" presName="horFlow" presStyleCnt="0"/>
      <dgm:spPr/>
    </dgm:pt>
    <dgm:pt modelId="{537A0232-6C1C-47B0-84E2-075CC4CF1B42}" type="pres">
      <dgm:prSet presAssocID="{036DF97F-2DB7-4800-B363-9F00A3499D09}" presName="bigChev" presStyleLbl="node1" presStyleIdx="2" presStyleCnt="3"/>
      <dgm:spPr/>
      <dgm:t>
        <a:bodyPr/>
        <a:lstStyle/>
        <a:p>
          <a:endParaRPr lang="el-GR"/>
        </a:p>
      </dgm:t>
    </dgm:pt>
    <dgm:pt modelId="{4567BEBD-7BD9-48D2-8DC1-9697680999F3}" type="pres">
      <dgm:prSet presAssocID="{58F7EBA6-1E37-414F-A011-1BD0276CFABE}" presName="parTrans" presStyleCnt="0"/>
      <dgm:spPr/>
    </dgm:pt>
    <dgm:pt modelId="{BDECC178-9A93-44B7-B71F-AA3393A8AD81}" type="pres">
      <dgm:prSet presAssocID="{D53E60B6-2D6A-42EF-AD38-5C41DECF19F3}" presName="node" presStyleLbl="alignAccFollowNode1" presStyleIdx="8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B792DC5-77E8-41DD-8A56-80B60FBDDE7D}" type="pres">
      <dgm:prSet presAssocID="{DDFCE22E-95BA-4571-94A8-04A274B4DE85}" presName="sibTrans" presStyleCnt="0"/>
      <dgm:spPr/>
    </dgm:pt>
    <dgm:pt modelId="{BF260B36-7120-4243-BDF5-87EEF1998EF7}" type="pres">
      <dgm:prSet presAssocID="{F21C334F-9223-415A-B6FA-DA1A56099BD5}" presName="node" presStyleLbl="alignAccFollowNode1" presStyleIdx="9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2169941-2B12-4042-BF1D-5F12D712C662}" type="pres">
      <dgm:prSet presAssocID="{AF9E4283-BC81-4BD5-B51D-2E2077BBA7A4}" presName="sibTrans" presStyleCnt="0"/>
      <dgm:spPr/>
    </dgm:pt>
    <dgm:pt modelId="{9EF66042-2BE9-42CD-AA9D-BF35AFC0E0B4}" type="pres">
      <dgm:prSet presAssocID="{4FCD79AE-94BE-4D09-9E0E-3948D40433F8}" presName="node" presStyleLbl="alignAccFollow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934349C-1962-4BC8-B087-2039638F7868}" type="pres">
      <dgm:prSet presAssocID="{787BBCBE-1EBC-4F77-BCE2-C6C184F7263A}" presName="sibTrans" presStyleCnt="0"/>
      <dgm:spPr/>
    </dgm:pt>
    <dgm:pt modelId="{24D817EC-F1A8-45F7-B816-CE8A1AC0E7CE}" type="pres">
      <dgm:prSet presAssocID="{84180390-E216-4D16-A3A1-9739965EFFB9}" presName="node" presStyleLbl="alignAccFollow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EFDF745A-DF2F-4AC9-BD3F-28B23E1F1CA1}" type="presOf" srcId="{4FCD79AE-94BE-4D09-9E0E-3948D40433F8}" destId="{9EF66042-2BE9-42CD-AA9D-BF35AFC0E0B4}" srcOrd="0" destOrd="0" presId="urn:microsoft.com/office/officeart/2005/8/layout/lProcess3"/>
    <dgm:cxn modelId="{DB703262-4342-490B-8325-320BD589BE06}" srcId="{17B366DF-9312-4C3E-AF27-3162C4341301}" destId="{3A43C4D5-9018-4B26-8A02-F75523F77117}" srcOrd="2" destOrd="0" parTransId="{E15F3E0E-83F3-4157-95BA-24BA5671B322}" sibTransId="{DA760C6E-5675-4125-8BEA-BB0B7D59F1E5}"/>
    <dgm:cxn modelId="{2A1D4EDC-2DCB-4458-B6C5-4C8BDDB4BA05}" srcId="{036DF97F-2DB7-4800-B363-9F00A3499D09}" destId="{4FCD79AE-94BE-4D09-9E0E-3948D40433F8}" srcOrd="2" destOrd="0" parTransId="{040AEE05-914D-4C71-8131-309B6C35A7B7}" sibTransId="{787BBCBE-1EBC-4F77-BCE2-C6C184F7263A}"/>
    <dgm:cxn modelId="{3C654AF1-0ECF-4D09-AA1F-C0B5AB7DCB67}" srcId="{036DF97F-2DB7-4800-B363-9F00A3499D09}" destId="{D53E60B6-2D6A-42EF-AD38-5C41DECF19F3}" srcOrd="0" destOrd="0" parTransId="{58F7EBA6-1E37-414F-A011-1BD0276CFABE}" sibTransId="{DDFCE22E-95BA-4571-94A8-04A274B4DE85}"/>
    <dgm:cxn modelId="{A651C9A7-660A-45CB-A155-E000638AD04A}" type="presOf" srcId="{E1CD47EC-2238-43CB-B02E-447DD523FE0B}" destId="{7B58841D-A207-4F9A-95D2-D5BDF8093B8B}" srcOrd="0" destOrd="0" presId="urn:microsoft.com/office/officeart/2005/8/layout/lProcess3"/>
    <dgm:cxn modelId="{5D590119-F4A9-41E9-B458-2E74F4A26280}" type="presOf" srcId="{3A43C4D5-9018-4B26-8A02-F75523F77117}" destId="{C7EC7275-B893-4CB7-A4F0-F53FA0B20A18}" srcOrd="0" destOrd="0" presId="urn:microsoft.com/office/officeart/2005/8/layout/lProcess3"/>
    <dgm:cxn modelId="{30D22698-35A7-4AF5-8B78-2163A8FC1B8E}" type="presOf" srcId="{E1B8930B-27F2-4846-A552-112CF533B6A1}" destId="{A35B6C6C-A4B1-4C8B-A0D7-BA5EFBBFC725}" srcOrd="0" destOrd="0" presId="urn:microsoft.com/office/officeart/2005/8/layout/lProcess3"/>
    <dgm:cxn modelId="{2527B0CF-8C4B-4E07-B249-19A179255689}" type="presOf" srcId="{49AFE01B-6583-4CFA-B4C0-D110EA9FADE1}" destId="{7B17599B-301E-4E00-ADDE-F9B0B7CE3E71}" srcOrd="0" destOrd="0" presId="urn:microsoft.com/office/officeart/2005/8/layout/lProcess3"/>
    <dgm:cxn modelId="{9520D842-FBB0-45EC-BB08-14CFD50A3D9B}" srcId="{BB9AE535-43CA-4426-8765-083FEF0D350A}" destId="{49AFE01B-6583-4CFA-B4C0-D110EA9FADE1}" srcOrd="2" destOrd="0" parTransId="{DFD2A682-3749-4C42-BD2C-F9E4321F5E57}" sibTransId="{DBC8A585-7734-4EF8-858F-33BB632D2E92}"/>
    <dgm:cxn modelId="{11115EE0-5104-46F8-9CE0-F426A96F5787}" type="presOf" srcId="{BB9AE535-43CA-4426-8765-083FEF0D350A}" destId="{CD6B0D63-5775-485E-9760-3849ABD0B13E}" srcOrd="0" destOrd="0" presId="urn:microsoft.com/office/officeart/2005/8/layout/lProcess3"/>
    <dgm:cxn modelId="{0A878812-038F-4962-BD27-B004E450B715}" type="presOf" srcId="{17B366DF-9312-4C3E-AF27-3162C4341301}" destId="{484200A5-240A-4689-8EE4-274CCBE350A3}" srcOrd="0" destOrd="0" presId="urn:microsoft.com/office/officeart/2005/8/layout/lProcess3"/>
    <dgm:cxn modelId="{A2FE13C4-3518-4918-80F5-0F3BC9C5875D}" type="presOf" srcId="{D53E60B6-2D6A-42EF-AD38-5C41DECF19F3}" destId="{BDECC178-9A93-44B7-B71F-AA3393A8AD81}" srcOrd="0" destOrd="0" presId="urn:microsoft.com/office/officeart/2005/8/layout/lProcess3"/>
    <dgm:cxn modelId="{F7384534-AB5E-44A5-8FC0-380C6EB9393B}" srcId="{036DF97F-2DB7-4800-B363-9F00A3499D09}" destId="{84180390-E216-4D16-A3A1-9739965EFFB9}" srcOrd="3" destOrd="0" parTransId="{58C686F8-0DC4-422F-AC86-530694603954}" sibTransId="{1EEE4042-ACDD-4E6B-A49A-A111E0F4D27C}"/>
    <dgm:cxn modelId="{38201542-132B-4160-AD84-8162E28A79BC}" srcId="{BB9AE535-43CA-4426-8765-083FEF0D350A}" destId="{B3D85135-C648-49F9-B099-5A70C8AB357F}" srcOrd="1" destOrd="0" parTransId="{9DEC8F2D-B469-4647-9AAA-A5F6C16200B9}" sibTransId="{C9619A07-6613-4339-AD43-D1763C869565}"/>
    <dgm:cxn modelId="{A28912EF-9F58-4440-9E5D-B411F0F950A0}" srcId="{772C69FF-16FA-4A66-AB6E-187CF56379CE}" destId="{17B366DF-9312-4C3E-AF27-3162C4341301}" srcOrd="0" destOrd="0" parTransId="{EC5C47CE-8952-43C0-9611-653E37ED0915}" sibTransId="{1D985106-2D69-4736-ABDF-0A2C5CD707D7}"/>
    <dgm:cxn modelId="{DACA2290-3CA9-4A86-8E56-FB10197F4695}" type="presOf" srcId="{F21C334F-9223-415A-B6FA-DA1A56099BD5}" destId="{BF260B36-7120-4243-BDF5-87EEF1998EF7}" srcOrd="0" destOrd="0" presId="urn:microsoft.com/office/officeart/2005/8/layout/lProcess3"/>
    <dgm:cxn modelId="{8736E19E-C9DF-4261-A144-81556E26264D}" srcId="{17B366DF-9312-4C3E-AF27-3162C4341301}" destId="{E1B8930B-27F2-4846-A552-112CF533B6A1}" srcOrd="0" destOrd="0" parTransId="{3009B4FF-7412-4B93-B688-197BA17F630D}" sibTransId="{B535A0CA-2B31-4CA3-B5A4-81B104EBEBB2}"/>
    <dgm:cxn modelId="{18854063-BE45-4793-B2AE-BF84B9431811}" srcId="{772C69FF-16FA-4A66-AB6E-187CF56379CE}" destId="{036DF97F-2DB7-4800-B363-9F00A3499D09}" srcOrd="2" destOrd="0" parTransId="{D1FD8953-9154-41DF-96F6-AB51CB772F96}" sibTransId="{681A47E7-3828-4E85-9124-6A136913A1AD}"/>
    <dgm:cxn modelId="{20B3F663-DF84-455E-9B28-4D0EF1F1DC9A}" srcId="{17B366DF-9312-4C3E-AF27-3162C4341301}" destId="{629A1751-5CB9-40EB-A129-FA3A0495E30E}" srcOrd="3" destOrd="0" parTransId="{5CD97619-02EC-4BCF-A547-557FDD266544}" sibTransId="{4CF99F51-CA37-46EC-AB7C-F3A2235CE762}"/>
    <dgm:cxn modelId="{737A1FD1-7CE6-4DFC-ACD8-F1F98BE02D63}" type="presOf" srcId="{374EDC65-DCAB-4E15-8EBB-F5AD7FE1B02A}" destId="{BB11CF3A-60A2-438C-A5A5-71092BA39C45}" srcOrd="0" destOrd="0" presId="urn:microsoft.com/office/officeart/2005/8/layout/lProcess3"/>
    <dgm:cxn modelId="{50FE2C0F-CC9C-4E8B-A8D7-04884DB6F893}" type="presOf" srcId="{036DF97F-2DB7-4800-B363-9F00A3499D09}" destId="{537A0232-6C1C-47B0-84E2-075CC4CF1B42}" srcOrd="0" destOrd="0" presId="urn:microsoft.com/office/officeart/2005/8/layout/lProcess3"/>
    <dgm:cxn modelId="{893E8C90-D42A-40E3-AB1D-024A31F88F45}" type="presOf" srcId="{27EEC41E-51CD-426E-9C7D-3D60D7E06EA1}" destId="{207F3ED0-BD33-409F-B01A-3193DFD883DD}" srcOrd="0" destOrd="0" presId="urn:microsoft.com/office/officeart/2005/8/layout/lProcess3"/>
    <dgm:cxn modelId="{999F089D-DAD8-48E2-9BFE-6157D331E8BE}" type="presOf" srcId="{84180390-E216-4D16-A3A1-9739965EFFB9}" destId="{24D817EC-F1A8-45F7-B816-CE8A1AC0E7CE}" srcOrd="0" destOrd="0" presId="urn:microsoft.com/office/officeart/2005/8/layout/lProcess3"/>
    <dgm:cxn modelId="{FF32F676-E952-4722-9FE2-82FEFDBE4FF9}" srcId="{17B366DF-9312-4C3E-AF27-3162C4341301}" destId="{27EEC41E-51CD-426E-9C7D-3D60D7E06EA1}" srcOrd="4" destOrd="0" parTransId="{846DF570-342B-43BB-842E-0CBEB11864DB}" sibTransId="{9647E86E-4B82-4E28-95CA-09F1706C798A}"/>
    <dgm:cxn modelId="{5F79B63A-11FB-4D10-B7D1-32269B429986}" srcId="{036DF97F-2DB7-4800-B363-9F00A3499D09}" destId="{F21C334F-9223-415A-B6FA-DA1A56099BD5}" srcOrd="1" destOrd="0" parTransId="{CAC2F227-5C4F-4510-8BC9-CCFACD77DABA}" sibTransId="{AF9E4283-BC81-4BD5-B51D-2E2077BBA7A4}"/>
    <dgm:cxn modelId="{A945C537-633E-41CB-9040-7132E0B89489}" srcId="{772C69FF-16FA-4A66-AB6E-187CF56379CE}" destId="{BB9AE535-43CA-4426-8765-083FEF0D350A}" srcOrd="1" destOrd="0" parTransId="{A1F00467-0EF3-4EAC-A7DE-2B76658FC2A0}" sibTransId="{B510BF86-59B5-4B84-9757-D08C6F9276B4}"/>
    <dgm:cxn modelId="{4BC82236-E9DA-4A04-8008-DB52AA26DD6B}" srcId="{BB9AE535-43CA-4426-8765-083FEF0D350A}" destId="{374EDC65-DCAB-4E15-8EBB-F5AD7FE1B02A}" srcOrd="0" destOrd="0" parTransId="{74CA5961-E441-4469-8AF0-D91C6F6FE765}" sibTransId="{E24C6C5F-31C7-4018-891D-71F686C5873B}"/>
    <dgm:cxn modelId="{2BD14A3F-0592-448D-A3CA-DCEE77D94B1A}" type="presOf" srcId="{629A1751-5CB9-40EB-A129-FA3A0495E30E}" destId="{C3F6104C-4932-4865-9F7B-E8807F8DB5CE}" srcOrd="0" destOrd="0" presId="urn:microsoft.com/office/officeart/2005/8/layout/lProcess3"/>
    <dgm:cxn modelId="{1FECB9C7-56B5-4331-8217-250F2F39117C}" srcId="{17B366DF-9312-4C3E-AF27-3162C4341301}" destId="{E1CD47EC-2238-43CB-B02E-447DD523FE0B}" srcOrd="1" destOrd="0" parTransId="{85C2AFF9-0429-4DD7-82C8-74D153B2A643}" sibTransId="{AFA40987-9F6C-4F38-80FE-BD2991DA2509}"/>
    <dgm:cxn modelId="{C4546F67-5054-4439-ABF4-F66D5F574FD5}" type="presOf" srcId="{772C69FF-16FA-4A66-AB6E-187CF56379CE}" destId="{20F66E16-5D1D-44D1-AC76-437F392E3906}" srcOrd="0" destOrd="0" presId="urn:microsoft.com/office/officeart/2005/8/layout/lProcess3"/>
    <dgm:cxn modelId="{4529CF98-5458-4F6E-8370-F18558AFABEE}" type="presOf" srcId="{B3D85135-C648-49F9-B099-5A70C8AB357F}" destId="{47345F48-D2E8-41C5-AE1E-47DCAC7A41CB}" srcOrd="0" destOrd="0" presId="urn:microsoft.com/office/officeart/2005/8/layout/lProcess3"/>
    <dgm:cxn modelId="{794C2C07-0391-4EDA-88E5-1323205FD4DB}" type="presParOf" srcId="{20F66E16-5D1D-44D1-AC76-437F392E3906}" destId="{B03D71E8-E83C-4952-879C-0D1C45A92796}" srcOrd="0" destOrd="0" presId="urn:microsoft.com/office/officeart/2005/8/layout/lProcess3"/>
    <dgm:cxn modelId="{16B8189B-17A7-422B-A456-EF1056F504CA}" type="presParOf" srcId="{B03D71E8-E83C-4952-879C-0D1C45A92796}" destId="{484200A5-240A-4689-8EE4-274CCBE350A3}" srcOrd="0" destOrd="0" presId="urn:microsoft.com/office/officeart/2005/8/layout/lProcess3"/>
    <dgm:cxn modelId="{09531874-D0E7-4349-9EDA-06AA7C7FD2E6}" type="presParOf" srcId="{B03D71E8-E83C-4952-879C-0D1C45A92796}" destId="{5986B4E3-2644-48B2-9D3E-4C21095759E6}" srcOrd="1" destOrd="0" presId="urn:microsoft.com/office/officeart/2005/8/layout/lProcess3"/>
    <dgm:cxn modelId="{6BFBF8B8-96CD-45F2-B345-88928C2F21BF}" type="presParOf" srcId="{B03D71E8-E83C-4952-879C-0D1C45A92796}" destId="{A35B6C6C-A4B1-4C8B-A0D7-BA5EFBBFC725}" srcOrd="2" destOrd="0" presId="urn:microsoft.com/office/officeart/2005/8/layout/lProcess3"/>
    <dgm:cxn modelId="{AC27D857-A7F4-40B7-9921-C436F738C479}" type="presParOf" srcId="{B03D71E8-E83C-4952-879C-0D1C45A92796}" destId="{FE71FA79-42D1-4A56-B3BA-A8495D2DD7AC}" srcOrd="3" destOrd="0" presId="urn:microsoft.com/office/officeart/2005/8/layout/lProcess3"/>
    <dgm:cxn modelId="{1547C024-4801-4386-8050-EC45BFAE777B}" type="presParOf" srcId="{B03D71E8-E83C-4952-879C-0D1C45A92796}" destId="{7B58841D-A207-4F9A-95D2-D5BDF8093B8B}" srcOrd="4" destOrd="0" presId="urn:microsoft.com/office/officeart/2005/8/layout/lProcess3"/>
    <dgm:cxn modelId="{8DEC2B58-1784-486B-B812-B7C49147E741}" type="presParOf" srcId="{B03D71E8-E83C-4952-879C-0D1C45A92796}" destId="{8FCEB1D1-54CA-4A91-BC33-53CF9C2B5D7F}" srcOrd="5" destOrd="0" presId="urn:microsoft.com/office/officeart/2005/8/layout/lProcess3"/>
    <dgm:cxn modelId="{85EDC9C6-E44C-41EF-8938-A49328746731}" type="presParOf" srcId="{B03D71E8-E83C-4952-879C-0D1C45A92796}" destId="{C7EC7275-B893-4CB7-A4F0-F53FA0B20A18}" srcOrd="6" destOrd="0" presId="urn:microsoft.com/office/officeart/2005/8/layout/lProcess3"/>
    <dgm:cxn modelId="{245F4385-9210-4AAD-ABDE-EAB8DEA4EF89}" type="presParOf" srcId="{B03D71E8-E83C-4952-879C-0D1C45A92796}" destId="{FB86A397-807A-496F-8801-2DFD8967A1BE}" srcOrd="7" destOrd="0" presId="urn:microsoft.com/office/officeart/2005/8/layout/lProcess3"/>
    <dgm:cxn modelId="{A355A279-FF7B-4325-ADEE-B9266C4153BF}" type="presParOf" srcId="{B03D71E8-E83C-4952-879C-0D1C45A92796}" destId="{C3F6104C-4932-4865-9F7B-E8807F8DB5CE}" srcOrd="8" destOrd="0" presId="urn:microsoft.com/office/officeart/2005/8/layout/lProcess3"/>
    <dgm:cxn modelId="{B2F42A85-CFBC-4330-851B-2E4C41FA82AA}" type="presParOf" srcId="{B03D71E8-E83C-4952-879C-0D1C45A92796}" destId="{125AE189-0914-4808-A636-286A7AC48B15}" srcOrd="9" destOrd="0" presId="urn:microsoft.com/office/officeart/2005/8/layout/lProcess3"/>
    <dgm:cxn modelId="{F458AA63-6769-4ED7-BBD1-F6EFDB6EEDA7}" type="presParOf" srcId="{B03D71E8-E83C-4952-879C-0D1C45A92796}" destId="{207F3ED0-BD33-409F-B01A-3193DFD883DD}" srcOrd="10" destOrd="0" presId="urn:microsoft.com/office/officeart/2005/8/layout/lProcess3"/>
    <dgm:cxn modelId="{97349A64-6ECA-4446-8AA9-AF773D65967E}" type="presParOf" srcId="{20F66E16-5D1D-44D1-AC76-437F392E3906}" destId="{03D18FC1-40F2-40C1-B03C-6E4C3F5F9839}" srcOrd="1" destOrd="0" presId="urn:microsoft.com/office/officeart/2005/8/layout/lProcess3"/>
    <dgm:cxn modelId="{49EDF97A-2457-412F-9CAF-419CB3B73966}" type="presParOf" srcId="{20F66E16-5D1D-44D1-AC76-437F392E3906}" destId="{EFF1C22B-6A6A-4795-BC7B-EAF62B7552EC}" srcOrd="2" destOrd="0" presId="urn:microsoft.com/office/officeart/2005/8/layout/lProcess3"/>
    <dgm:cxn modelId="{3567EA56-6AC1-4263-B33F-1C0AD424B358}" type="presParOf" srcId="{EFF1C22B-6A6A-4795-BC7B-EAF62B7552EC}" destId="{CD6B0D63-5775-485E-9760-3849ABD0B13E}" srcOrd="0" destOrd="0" presId="urn:microsoft.com/office/officeart/2005/8/layout/lProcess3"/>
    <dgm:cxn modelId="{6CFA58DE-B459-44BA-9654-810F4216C795}" type="presParOf" srcId="{EFF1C22B-6A6A-4795-BC7B-EAF62B7552EC}" destId="{13786EBB-798D-4316-BCAC-9261F96DEFE3}" srcOrd="1" destOrd="0" presId="urn:microsoft.com/office/officeart/2005/8/layout/lProcess3"/>
    <dgm:cxn modelId="{B97B1552-A248-4590-86E7-68CBBE53F27F}" type="presParOf" srcId="{EFF1C22B-6A6A-4795-BC7B-EAF62B7552EC}" destId="{BB11CF3A-60A2-438C-A5A5-71092BA39C45}" srcOrd="2" destOrd="0" presId="urn:microsoft.com/office/officeart/2005/8/layout/lProcess3"/>
    <dgm:cxn modelId="{D5A8A94C-73D9-4A56-851B-900EA2C85904}" type="presParOf" srcId="{EFF1C22B-6A6A-4795-BC7B-EAF62B7552EC}" destId="{145D800D-08E4-40DE-AEA1-6D6602E76E62}" srcOrd="3" destOrd="0" presId="urn:microsoft.com/office/officeart/2005/8/layout/lProcess3"/>
    <dgm:cxn modelId="{0E9BD725-F75D-48D8-AF52-C1B917F864C1}" type="presParOf" srcId="{EFF1C22B-6A6A-4795-BC7B-EAF62B7552EC}" destId="{47345F48-D2E8-41C5-AE1E-47DCAC7A41CB}" srcOrd="4" destOrd="0" presId="urn:microsoft.com/office/officeart/2005/8/layout/lProcess3"/>
    <dgm:cxn modelId="{34A4D4DB-1549-4AFF-A598-6B2806F6B6C2}" type="presParOf" srcId="{EFF1C22B-6A6A-4795-BC7B-EAF62B7552EC}" destId="{F47DCB4C-7010-4B3B-BDF4-3993129677DA}" srcOrd="5" destOrd="0" presId="urn:microsoft.com/office/officeart/2005/8/layout/lProcess3"/>
    <dgm:cxn modelId="{D60EE052-6059-4C8A-9F08-53E3C9DCF4A7}" type="presParOf" srcId="{EFF1C22B-6A6A-4795-BC7B-EAF62B7552EC}" destId="{7B17599B-301E-4E00-ADDE-F9B0B7CE3E71}" srcOrd="6" destOrd="0" presId="urn:microsoft.com/office/officeart/2005/8/layout/lProcess3"/>
    <dgm:cxn modelId="{81CAFBA1-EF05-4BFC-A269-E3391516180F}" type="presParOf" srcId="{20F66E16-5D1D-44D1-AC76-437F392E3906}" destId="{8E135BEF-D934-493C-A9DC-F1F86E703E5B}" srcOrd="3" destOrd="0" presId="urn:microsoft.com/office/officeart/2005/8/layout/lProcess3"/>
    <dgm:cxn modelId="{726CF1F3-5323-40BA-ACE8-838098D718F2}" type="presParOf" srcId="{20F66E16-5D1D-44D1-AC76-437F392E3906}" destId="{5EB4B690-689B-4323-AAB4-A5BCFCB0D92F}" srcOrd="4" destOrd="0" presId="urn:microsoft.com/office/officeart/2005/8/layout/lProcess3"/>
    <dgm:cxn modelId="{D206F5A2-EABC-430A-B46E-742465BD7359}" type="presParOf" srcId="{5EB4B690-689B-4323-AAB4-A5BCFCB0D92F}" destId="{537A0232-6C1C-47B0-84E2-075CC4CF1B42}" srcOrd="0" destOrd="0" presId="urn:microsoft.com/office/officeart/2005/8/layout/lProcess3"/>
    <dgm:cxn modelId="{4D9E931D-5D67-4B7F-9B7F-787E9EF01564}" type="presParOf" srcId="{5EB4B690-689B-4323-AAB4-A5BCFCB0D92F}" destId="{4567BEBD-7BD9-48D2-8DC1-9697680999F3}" srcOrd="1" destOrd="0" presId="urn:microsoft.com/office/officeart/2005/8/layout/lProcess3"/>
    <dgm:cxn modelId="{DB0C387D-97B1-4954-8C8E-9D2BA1084756}" type="presParOf" srcId="{5EB4B690-689B-4323-AAB4-A5BCFCB0D92F}" destId="{BDECC178-9A93-44B7-B71F-AA3393A8AD81}" srcOrd="2" destOrd="0" presId="urn:microsoft.com/office/officeart/2005/8/layout/lProcess3"/>
    <dgm:cxn modelId="{0A521BD3-195C-4535-8897-81BF7F829446}" type="presParOf" srcId="{5EB4B690-689B-4323-AAB4-A5BCFCB0D92F}" destId="{EB792DC5-77E8-41DD-8A56-80B60FBDDE7D}" srcOrd="3" destOrd="0" presId="urn:microsoft.com/office/officeart/2005/8/layout/lProcess3"/>
    <dgm:cxn modelId="{8644AE3E-745E-4EEA-9963-BC58492454F2}" type="presParOf" srcId="{5EB4B690-689B-4323-AAB4-A5BCFCB0D92F}" destId="{BF260B36-7120-4243-BDF5-87EEF1998EF7}" srcOrd="4" destOrd="0" presId="urn:microsoft.com/office/officeart/2005/8/layout/lProcess3"/>
    <dgm:cxn modelId="{0BB94330-6E9B-43F4-9583-E9C388347FD8}" type="presParOf" srcId="{5EB4B690-689B-4323-AAB4-A5BCFCB0D92F}" destId="{12169941-2B12-4042-BF1D-5F12D712C662}" srcOrd="5" destOrd="0" presId="urn:microsoft.com/office/officeart/2005/8/layout/lProcess3"/>
    <dgm:cxn modelId="{A63659BD-C406-4CA4-BB68-B5C7CDF65929}" type="presParOf" srcId="{5EB4B690-689B-4323-AAB4-A5BCFCB0D92F}" destId="{9EF66042-2BE9-42CD-AA9D-BF35AFC0E0B4}" srcOrd="6" destOrd="0" presId="urn:microsoft.com/office/officeart/2005/8/layout/lProcess3"/>
    <dgm:cxn modelId="{F47EDAFF-FFE0-411B-9A5B-1F9C9CE77335}" type="presParOf" srcId="{5EB4B690-689B-4323-AAB4-A5BCFCB0D92F}" destId="{F934349C-1962-4BC8-B087-2039638F7868}" srcOrd="7" destOrd="0" presId="urn:microsoft.com/office/officeart/2005/8/layout/lProcess3"/>
    <dgm:cxn modelId="{FF205564-8D64-4912-92B3-23D6798AB65E}" type="presParOf" srcId="{5EB4B690-689B-4323-AAB4-A5BCFCB0D92F}" destId="{24D817EC-F1A8-45F7-B816-CE8A1AC0E7CE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72C69FF-16FA-4A66-AB6E-187CF56379CE}" type="doc">
      <dgm:prSet loTypeId="urn:microsoft.com/office/officeart/2005/8/layout/l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17B366DF-9312-4C3E-AF27-3162C4341301}">
      <dgm:prSet phldrT="[Κείμενο]"/>
      <dgm:spPr/>
      <dgm:t>
        <a:bodyPr/>
        <a:lstStyle/>
        <a:p>
          <a:r>
            <a:rPr lang="el-GR"/>
            <a:t>Φίλτρα</a:t>
          </a:r>
        </a:p>
      </dgm:t>
    </dgm:pt>
    <dgm:pt modelId="{EC5C47CE-8952-43C0-9611-653E37ED0915}" type="parTrans" cxnId="{A28912EF-9F58-4440-9E5D-B411F0F950A0}">
      <dgm:prSet/>
      <dgm:spPr/>
      <dgm:t>
        <a:bodyPr/>
        <a:lstStyle/>
        <a:p>
          <a:endParaRPr lang="el-GR"/>
        </a:p>
      </dgm:t>
    </dgm:pt>
    <dgm:pt modelId="{1D985106-2D69-4736-ABDF-0A2C5CD707D7}" type="sibTrans" cxnId="{A28912EF-9F58-4440-9E5D-B411F0F950A0}">
      <dgm:prSet/>
      <dgm:spPr/>
      <dgm:t>
        <a:bodyPr/>
        <a:lstStyle/>
        <a:p>
          <a:endParaRPr lang="el-GR"/>
        </a:p>
      </dgm:t>
    </dgm:pt>
    <dgm:pt modelId="{E1B8930B-27F2-4846-A552-112CF533B6A1}">
      <dgm:prSet phldrT="[Κείμενο]"/>
      <dgm:spPr/>
      <dgm:t>
        <a:bodyPr/>
        <a:lstStyle/>
        <a:p>
          <a:r>
            <a:rPr lang="el-GR"/>
            <a:t>Τύπος</a:t>
          </a:r>
        </a:p>
      </dgm:t>
    </dgm:pt>
    <dgm:pt modelId="{3009B4FF-7412-4B93-B688-197BA17F630D}" type="parTrans" cxnId="{8736E19E-C9DF-4261-A144-81556E26264D}">
      <dgm:prSet/>
      <dgm:spPr/>
      <dgm:t>
        <a:bodyPr/>
        <a:lstStyle/>
        <a:p>
          <a:endParaRPr lang="el-GR"/>
        </a:p>
      </dgm:t>
    </dgm:pt>
    <dgm:pt modelId="{B535A0CA-2B31-4CA3-B5A4-81B104EBEBB2}" type="sibTrans" cxnId="{8736E19E-C9DF-4261-A144-81556E26264D}">
      <dgm:prSet/>
      <dgm:spPr/>
      <dgm:t>
        <a:bodyPr/>
        <a:lstStyle/>
        <a:p>
          <a:endParaRPr lang="el-GR"/>
        </a:p>
      </dgm:t>
    </dgm:pt>
    <dgm:pt modelId="{E1CD47EC-2238-43CB-B02E-447DD523FE0B}">
      <dgm:prSet phldrT="[Κείμενο]"/>
      <dgm:spPr/>
      <dgm:t>
        <a:bodyPr/>
        <a:lstStyle/>
        <a:p>
          <a:r>
            <a:rPr lang="el-GR"/>
            <a:t>Περίοδος</a:t>
          </a:r>
        </a:p>
      </dgm:t>
    </dgm:pt>
    <dgm:pt modelId="{85C2AFF9-0429-4DD7-82C8-74D153B2A643}" type="parTrans" cxnId="{1FECB9C7-56B5-4331-8217-250F2F39117C}">
      <dgm:prSet/>
      <dgm:spPr/>
      <dgm:t>
        <a:bodyPr/>
        <a:lstStyle/>
        <a:p>
          <a:endParaRPr lang="el-GR"/>
        </a:p>
      </dgm:t>
    </dgm:pt>
    <dgm:pt modelId="{AFA40987-9F6C-4F38-80FE-BD2991DA2509}" type="sibTrans" cxnId="{1FECB9C7-56B5-4331-8217-250F2F39117C}">
      <dgm:prSet/>
      <dgm:spPr/>
      <dgm:t>
        <a:bodyPr/>
        <a:lstStyle/>
        <a:p>
          <a:endParaRPr lang="el-GR"/>
        </a:p>
      </dgm:t>
    </dgm:pt>
    <dgm:pt modelId="{BB9AE535-43CA-4426-8765-083FEF0D350A}">
      <dgm:prSet phldrT="[Κείμενο]"/>
      <dgm:spPr/>
      <dgm:t>
        <a:bodyPr/>
        <a:lstStyle/>
        <a:p>
          <a:r>
            <a:rPr lang="el-GR"/>
            <a:t>Ομαδοποίηση</a:t>
          </a:r>
        </a:p>
      </dgm:t>
    </dgm:pt>
    <dgm:pt modelId="{A1F00467-0EF3-4EAC-A7DE-2B76658FC2A0}" type="parTrans" cxnId="{A945C537-633E-41CB-9040-7132E0B89489}">
      <dgm:prSet/>
      <dgm:spPr/>
      <dgm:t>
        <a:bodyPr/>
        <a:lstStyle/>
        <a:p>
          <a:endParaRPr lang="el-GR"/>
        </a:p>
      </dgm:t>
    </dgm:pt>
    <dgm:pt modelId="{B510BF86-59B5-4B84-9757-D08C6F9276B4}" type="sibTrans" cxnId="{A945C537-633E-41CB-9040-7132E0B89489}">
      <dgm:prSet/>
      <dgm:spPr/>
      <dgm:t>
        <a:bodyPr/>
        <a:lstStyle/>
        <a:p>
          <a:endParaRPr lang="el-GR"/>
        </a:p>
      </dgm:t>
    </dgm:pt>
    <dgm:pt modelId="{374EDC65-DCAB-4E15-8EBB-F5AD7FE1B02A}">
      <dgm:prSet phldrT="[Κείμενο]"/>
      <dgm:spPr/>
      <dgm:t>
        <a:bodyPr/>
        <a:lstStyle/>
        <a:p>
          <a:r>
            <a:rPr lang="el-GR"/>
            <a:t>Νέες Προτάσεις</a:t>
          </a:r>
        </a:p>
      </dgm:t>
    </dgm:pt>
    <dgm:pt modelId="{74CA5961-E441-4469-8AF0-D91C6F6FE765}" type="parTrans" cxnId="{4BC82236-E9DA-4A04-8008-DB52AA26DD6B}">
      <dgm:prSet/>
      <dgm:spPr/>
      <dgm:t>
        <a:bodyPr/>
        <a:lstStyle/>
        <a:p>
          <a:endParaRPr lang="el-GR"/>
        </a:p>
      </dgm:t>
    </dgm:pt>
    <dgm:pt modelId="{E24C6C5F-31C7-4018-891D-71F686C5873B}" type="sibTrans" cxnId="{4BC82236-E9DA-4A04-8008-DB52AA26DD6B}">
      <dgm:prSet/>
      <dgm:spPr/>
      <dgm:t>
        <a:bodyPr/>
        <a:lstStyle/>
        <a:p>
          <a:endParaRPr lang="el-GR"/>
        </a:p>
      </dgm:t>
    </dgm:pt>
    <dgm:pt modelId="{B3D85135-C648-49F9-B099-5A70C8AB357F}">
      <dgm:prSet phldrT="[Κείμενο]"/>
      <dgm:spPr/>
      <dgm:t>
        <a:bodyPr/>
        <a:lstStyle/>
        <a:p>
          <a:r>
            <a:rPr lang="el-GR"/>
            <a:t>Με Ενδιαφέρουν</a:t>
          </a:r>
        </a:p>
      </dgm:t>
    </dgm:pt>
    <dgm:pt modelId="{9DEC8F2D-B469-4647-9AAA-A5F6C16200B9}" type="parTrans" cxnId="{38201542-132B-4160-AD84-8162E28A79BC}">
      <dgm:prSet/>
      <dgm:spPr/>
      <dgm:t>
        <a:bodyPr/>
        <a:lstStyle/>
        <a:p>
          <a:endParaRPr lang="el-GR"/>
        </a:p>
      </dgm:t>
    </dgm:pt>
    <dgm:pt modelId="{C9619A07-6613-4339-AD43-D1763C869565}" type="sibTrans" cxnId="{38201542-132B-4160-AD84-8162E28A79BC}">
      <dgm:prSet/>
      <dgm:spPr/>
      <dgm:t>
        <a:bodyPr/>
        <a:lstStyle/>
        <a:p>
          <a:endParaRPr lang="el-GR"/>
        </a:p>
      </dgm:t>
    </dgm:pt>
    <dgm:pt modelId="{49AFE01B-6583-4CFA-B4C0-D110EA9FADE1}">
      <dgm:prSet phldrT="[Κείμενο]"/>
      <dgm:spPr/>
      <dgm:t>
        <a:bodyPr/>
        <a:lstStyle/>
        <a:p>
          <a:r>
            <a:rPr lang="el-GR"/>
            <a:t>Δεν με ενδιαφέρουν</a:t>
          </a:r>
        </a:p>
      </dgm:t>
    </dgm:pt>
    <dgm:pt modelId="{DFD2A682-3749-4C42-BD2C-F9E4321F5E57}" type="parTrans" cxnId="{9520D842-FBB0-45EC-BB08-14CFD50A3D9B}">
      <dgm:prSet/>
      <dgm:spPr/>
    </dgm:pt>
    <dgm:pt modelId="{DBC8A585-7734-4EF8-858F-33BB632D2E92}" type="sibTrans" cxnId="{9520D842-FBB0-45EC-BB08-14CFD50A3D9B}">
      <dgm:prSet/>
      <dgm:spPr/>
    </dgm:pt>
    <dgm:pt modelId="{036DF97F-2DB7-4800-B363-9F00A3499D09}">
      <dgm:prSet phldrT="[Κείμενο]"/>
      <dgm:spPr/>
      <dgm:t>
        <a:bodyPr/>
        <a:lstStyle/>
        <a:p>
          <a:r>
            <a:rPr lang="el-GR"/>
            <a:t>Ενέργειες</a:t>
          </a:r>
        </a:p>
      </dgm:t>
    </dgm:pt>
    <dgm:pt modelId="{D1FD8953-9154-41DF-96F6-AB51CB772F96}" type="parTrans" cxnId="{18854063-BE45-4793-B2AE-BF84B9431811}">
      <dgm:prSet/>
      <dgm:spPr/>
    </dgm:pt>
    <dgm:pt modelId="{681A47E7-3828-4E85-9124-6A136913A1AD}" type="sibTrans" cxnId="{18854063-BE45-4793-B2AE-BF84B9431811}">
      <dgm:prSet/>
      <dgm:spPr/>
    </dgm:pt>
    <dgm:pt modelId="{D53E60B6-2D6A-42EF-AD38-5C41DECF19F3}">
      <dgm:prSet phldrT="[Κείμενο]"/>
      <dgm:spPr/>
      <dgm:t>
        <a:bodyPr/>
        <a:lstStyle/>
        <a:p>
          <a:r>
            <a:rPr lang="el-GR"/>
            <a:t>Εκδήλωση ενδιαφέροντος</a:t>
          </a:r>
          <a:endParaRPr lang="el-GR" sz="3400"/>
        </a:p>
      </dgm:t>
    </dgm:pt>
    <dgm:pt modelId="{58F7EBA6-1E37-414F-A011-1BD0276CFABE}" type="parTrans" cxnId="{3C654AF1-0ECF-4D09-AA1F-C0B5AB7DCB67}">
      <dgm:prSet/>
      <dgm:spPr/>
    </dgm:pt>
    <dgm:pt modelId="{DDFCE22E-95BA-4571-94A8-04A274B4DE85}" type="sibTrans" cxnId="{3C654AF1-0ECF-4D09-AA1F-C0B5AB7DCB67}">
      <dgm:prSet/>
      <dgm:spPr/>
    </dgm:pt>
    <dgm:pt modelId="{44005FA2-B952-4826-B579-0E312DCBABDC}">
      <dgm:prSet phldrT="[Κείμενο]"/>
      <dgm:spPr/>
      <dgm:t>
        <a:bodyPr/>
        <a:lstStyle/>
        <a:p>
          <a:r>
            <a:rPr lang="el-GR"/>
            <a:t>Δικές μου</a:t>
          </a:r>
        </a:p>
      </dgm:t>
    </dgm:pt>
    <dgm:pt modelId="{701B3154-165A-4EFD-939E-87E5F06E28C4}" type="parTrans" cxnId="{4998AE7F-9A86-44C4-84E9-DF2818CDFFA0}">
      <dgm:prSet/>
      <dgm:spPr/>
    </dgm:pt>
    <dgm:pt modelId="{B005F8E9-1E8A-4FCC-8F42-A226F92EBBFA}" type="sibTrans" cxnId="{4998AE7F-9A86-44C4-84E9-DF2818CDFFA0}">
      <dgm:prSet/>
      <dgm:spPr/>
    </dgm:pt>
    <dgm:pt modelId="{88F7D68E-467E-4B69-B934-03AD6376C79C}">
      <dgm:prSet phldrT="[Κείμενο]"/>
      <dgm:spPr/>
      <dgm:t>
        <a:bodyPr/>
        <a:lstStyle/>
        <a:p>
          <a:r>
            <a:rPr lang="el-GR"/>
            <a:t>Επεξεργασία</a:t>
          </a:r>
          <a:endParaRPr lang="el-GR" sz="3400"/>
        </a:p>
      </dgm:t>
    </dgm:pt>
    <dgm:pt modelId="{E9E1ED1F-06B9-4B33-842B-0F50E985C886}" type="parTrans" cxnId="{A265BC43-5F67-4378-AA65-55DC9C111BA1}">
      <dgm:prSet/>
      <dgm:spPr/>
    </dgm:pt>
    <dgm:pt modelId="{2E58D171-44D4-4664-9981-FB5F0EDEDD5A}" type="sibTrans" cxnId="{A265BC43-5F67-4378-AA65-55DC9C111BA1}">
      <dgm:prSet/>
      <dgm:spPr/>
    </dgm:pt>
    <dgm:pt modelId="{20F66E16-5D1D-44D1-AC76-437F392E3906}" type="pres">
      <dgm:prSet presAssocID="{772C69FF-16FA-4A66-AB6E-187CF56379CE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l-GR"/>
        </a:p>
      </dgm:t>
    </dgm:pt>
    <dgm:pt modelId="{B03D71E8-E83C-4952-879C-0D1C45A92796}" type="pres">
      <dgm:prSet presAssocID="{17B366DF-9312-4C3E-AF27-3162C4341301}" presName="horFlow" presStyleCnt="0"/>
      <dgm:spPr/>
    </dgm:pt>
    <dgm:pt modelId="{484200A5-240A-4689-8EE4-274CCBE350A3}" type="pres">
      <dgm:prSet presAssocID="{17B366DF-9312-4C3E-AF27-3162C4341301}" presName="bigChev" presStyleLbl="node1" presStyleIdx="0" presStyleCnt="3"/>
      <dgm:spPr/>
      <dgm:t>
        <a:bodyPr/>
        <a:lstStyle/>
        <a:p>
          <a:endParaRPr lang="el-GR"/>
        </a:p>
      </dgm:t>
    </dgm:pt>
    <dgm:pt modelId="{5986B4E3-2644-48B2-9D3E-4C21095759E6}" type="pres">
      <dgm:prSet presAssocID="{3009B4FF-7412-4B93-B688-197BA17F630D}" presName="parTrans" presStyleCnt="0"/>
      <dgm:spPr/>
    </dgm:pt>
    <dgm:pt modelId="{A35B6C6C-A4B1-4C8B-A0D7-BA5EFBBFC725}" type="pres">
      <dgm:prSet presAssocID="{E1B8930B-27F2-4846-A552-112CF533B6A1}" presName="node" presStyleLbl="align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E71FA79-42D1-4A56-B3BA-A8495D2DD7AC}" type="pres">
      <dgm:prSet presAssocID="{B535A0CA-2B31-4CA3-B5A4-81B104EBEBB2}" presName="sibTrans" presStyleCnt="0"/>
      <dgm:spPr/>
    </dgm:pt>
    <dgm:pt modelId="{7B58841D-A207-4F9A-95D2-D5BDF8093B8B}" type="pres">
      <dgm:prSet presAssocID="{E1CD47EC-2238-43CB-B02E-447DD523FE0B}" presName="node" presStyleLbl="align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03D18FC1-40F2-40C1-B03C-6E4C3F5F9839}" type="pres">
      <dgm:prSet presAssocID="{17B366DF-9312-4C3E-AF27-3162C4341301}" presName="vSp" presStyleCnt="0"/>
      <dgm:spPr/>
    </dgm:pt>
    <dgm:pt modelId="{EFF1C22B-6A6A-4795-BC7B-EAF62B7552EC}" type="pres">
      <dgm:prSet presAssocID="{BB9AE535-43CA-4426-8765-083FEF0D350A}" presName="horFlow" presStyleCnt="0"/>
      <dgm:spPr/>
    </dgm:pt>
    <dgm:pt modelId="{CD6B0D63-5775-485E-9760-3849ABD0B13E}" type="pres">
      <dgm:prSet presAssocID="{BB9AE535-43CA-4426-8765-083FEF0D350A}" presName="bigChev" presStyleLbl="node1" presStyleIdx="1" presStyleCnt="3"/>
      <dgm:spPr/>
      <dgm:t>
        <a:bodyPr/>
        <a:lstStyle/>
        <a:p>
          <a:endParaRPr lang="el-GR"/>
        </a:p>
      </dgm:t>
    </dgm:pt>
    <dgm:pt modelId="{13786EBB-798D-4316-BCAC-9261F96DEFE3}" type="pres">
      <dgm:prSet presAssocID="{74CA5961-E441-4469-8AF0-D91C6F6FE765}" presName="parTrans" presStyleCnt="0"/>
      <dgm:spPr/>
    </dgm:pt>
    <dgm:pt modelId="{BB11CF3A-60A2-438C-A5A5-71092BA39C45}" type="pres">
      <dgm:prSet presAssocID="{374EDC65-DCAB-4E15-8EBB-F5AD7FE1B02A}" presName="node" presStyleLbl="align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45D800D-08E4-40DE-AEA1-6D6602E76E62}" type="pres">
      <dgm:prSet presAssocID="{E24C6C5F-31C7-4018-891D-71F686C5873B}" presName="sibTrans" presStyleCnt="0"/>
      <dgm:spPr/>
    </dgm:pt>
    <dgm:pt modelId="{47345F48-D2E8-41C5-AE1E-47DCAC7A41CB}" type="pres">
      <dgm:prSet presAssocID="{B3D85135-C648-49F9-B099-5A70C8AB357F}" presName="node" presStyleLbl="align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47DCB4C-7010-4B3B-BDF4-3993129677DA}" type="pres">
      <dgm:prSet presAssocID="{C9619A07-6613-4339-AD43-D1763C869565}" presName="sibTrans" presStyleCnt="0"/>
      <dgm:spPr/>
    </dgm:pt>
    <dgm:pt modelId="{7B17599B-301E-4E00-ADDE-F9B0B7CE3E71}" type="pres">
      <dgm:prSet presAssocID="{49AFE01B-6583-4CFA-B4C0-D110EA9FADE1}" presName="node" presStyleLbl="align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55F1DC6D-BEFC-483D-8E42-290901C62E77}" type="pres">
      <dgm:prSet presAssocID="{DBC8A585-7734-4EF8-858F-33BB632D2E92}" presName="sibTrans" presStyleCnt="0"/>
      <dgm:spPr/>
    </dgm:pt>
    <dgm:pt modelId="{B527E08B-695E-4C62-A22A-8711B4C82DED}" type="pres">
      <dgm:prSet presAssocID="{44005FA2-B952-4826-B579-0E312DCBABDC}" presName="node" presStyleLbl="align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8E135BEF-D934-493C-A9DC-F1F86E703E5B}" type="pres">
      <dgm:prSet presAssocID="{BB9AE535-43CA-4426-8765-083FEF0D350A}" presName="vSp" presStyleCnt="0"/>
      <dgm:spPr/>
    </dgm:pt>
    <dgm:pt modelId="{5EB4B690-689B-4323-AAB4-A5BCFCB0D92F}" type="pres">
      <dgm:prSet presAssocID="{036DF97F-2DB7-4800-B363-9F00A3499D09}" presName="horFlow" presStyleCnt="0"/>
      <dgm:spPr/>
    </dgm:pt>
    <dgm:pt modelId="{537A0232-6C1C-47B0-84E2-075CC4CF1B42}" type="pres">
      <dgm:prSet presAssocID="{036DF97F-2DB7-4800-B363-9F00A3499D09}" presName="bigChev" presStyleLbl="node1" presStyleIdx="2" presStyleCnt="3"/>
      <dgm:spPr/>
      <dgm:t>
        <a:bodyPr/>
        <a:lstStyle/>
        <a:p>
          <a:endParaRPr lang="el-GR"/>
        </a:p>
      </dgm:t>
    </dgm:pt>
    <dgm:pt modelId="{154DF543-861A-468D-94FB-20D66A82AF84}" type="pres">
      <dgm:prSet presAssocID="{58F7EBA6-1E37-414F-A011-1BD0276CFABE}" presName="parTrans" presStyleCnt="0"/>
      <dgm:spPr/>
    </dgm:pt>
    <dgm:pt modelId="{714EEB7A-F552-4861-B352-18510F775822}" type="pres">
      <dgm:prSet presAssocID="{D53E60B6-2D6A-42EF-AD38-5C41DECF19F3}" presName="node" presStyleLbl="align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CC0F3E19-1039-4CBB-B552-2E78243644D0}" type="pres">
      <dgm:prSet presAssocID="{DDFCE22E-95BA-4571-94A8-04A274B4DE85}" presName="sibTrans" presStyleCnt="0"/>
      <dgm:spPr/>
    </dgm:pt>
    <dgm:pt modelId="{8A36CECB-609F-45D4-B40D-D4351C4667C6}" type="pres">
      <dgm:prSet presAssocID="{88F7D68E-467E-4B69-B934-03AD6376C79C}" presName="node" presStyleLbl="align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50FE2C0F-CC9C-4E8B-A8D7-04884DB6F893}" type="presOf" srcId="{036DF97F-2DB7-4800-B363-9F00A3499D09}" destId="{537A0232-6C1C-47B0-84E2-075CC4CF1B42}" srcOrd="0" destOrd="0" presId="urn:microsoft.com/office/officeart/2005/8/layout/lProcess3"/>
    <dgm:cxn modelId="{A265BC43-5F67-4378-AA65-55DC9C111BA1}" srcId="{036DF97F-2DB7-4800-B363-9F00A3499D09}" destId="{88F7D68E-467E-4B69-B934-03AD6376C79C}" srcOrd="1" destOrd="0" parTransId="{E9E1ED1F-06B9-4B33-842B-0F50E985C886}" sibTransId="{2E58D171-44D4-4664-9981-FB5F0EDEDD5A}"/>
    <dgm:cxn modelId="{A945C537-633E-41CB-9040-7132E0B89489}" srcId="{772C69FF-16FA-4A66-AB6E-187CF56379CE}" destId="{BB9AE535-43CA-4426-8765-083FEF0D350A}" srcOrd="1" destOrd="0" parTransId="{A1F00467-0EF3-4EAC-A7DE-2B76658FC2A0}" sibTransId="{B510BF86-59B5-4B84-9757-D08C6F9276B4}"/>
    <dgm:cxn modelId="{8736E19E-C9DF-4261-A144-81556E26264D}" srcId="{17B366DF-9312-4C3E-AF27-3162C4341301}" destId="{E1B8930B-27F2-4846-A552-112CF533B6A1}" srcOrd="0" destOrd="0" parTransId="{3009B4FF-7412-4B93-B688-197BA17F630D}" sibTransId="{B535A0CA-2B31-4CA3-B5A4-81B104EBEBB2}"/>
    <dgm:cxn modelId="{38201542-132B-4160-AD84-8162E28A79BC}" srcId="{BB9AE535-43CA-4426-8765-083FEF0D350A}" destId="{B3D85135-C648-49F9-B099-5A70C8AB357F}" srcOrd="1" destOrd="0" parTransId="{9DEC8F2D-B469-4647-9AAA-A5F6C16200B9}" sibTransId="{C9619A07-6613-4339-AD43-D1763C869565}"/>
    <dgm:cxn modelId="{A651C9A7-660A-45CB-A155-E000638AD04A}" type="presOf" srcId="{E1CD47EC-2238-43CB-B02E-447DD523FE0B}" destId="{7B58841D-A207-4F9A-95D2-D5BDF8093B8B}" srcOrd="0" destOrd="0" presId="urn:microsoft.com/office/officeart/2005/8/layout/lProcess3"/>
    <dgm:cxn modelId="{1FECB9C7-56B5-4331-8217-250F2F39117C}" srcId="{17B366DF-9312-4C3E-AF27-3162C4341301}" destId="{E1CD47EC-2238-43CB-B02E-447DD523FE0B}" srcOrd="1" destOrd="0" parTransId="{85C2AFF9-0429-4DD7-82C8-74D153B2A643}" sibTransId="{AFA40987-9F6C-4F38-80FE-BD2991DA2509}"/>
    <dgm:cxn modelId="{18854063-BE45-4793-B2AE-BF84B9431811}" srcId="{772C69FF-16FA-4A66-AB6E-187CF56379CE}" destId="{036DF97F-2DB7-4800-B363-9F00A3499D09}" srcOrd="2" destOrd="0" parTransId="{D1FD8953-9154-41DF-96F6-AB51CB772F96}" sibTransId="{681A47E7-3828-4E85-9124-6A136913A1AD}"/>
    <dgm:cxn modelId="{11115EE0-5104-46F8-9CE0-F426A96F5787}" type="presOf" srcId="{BB9AE535-43CA-4426-8765-083FEF0D350A}" destId="{CD6B0D63-5775-485E-9760-3849ABD0B13E}" srcOrd="0" destOrd="0" presId="urn:microsoft.com/office/officeart/2005/8/layout/lProcess3"/>
    <dgm:cxn modelId="{4BC82236-E9DA-4A04-8008-DB52AA26DD6B}" srcId="{BB9AE535-43CA-4426-8765-083FEF0D350A}" destId="{374EDC65-DCAB-4E15-8EBB-F5AD7FE1B02A}" srcOrd="0" destOrd="0" parTransId="{74CA5961-E441-4469-8AF0-D91C6F6FE765}" sibTransId="{E24C6C5F-31C7-4018-891D-71F686C5873B}"/>
    <dgm:cxn modelId="{A28912EF-9F58-4440-9E5D-B411F0F950A0}" srcId="{772C69FF-16FA-4A66-AB6E-187CF56379CE}" destId="{17B366DF-9312-4C3E-AF27-3162C4341301}" srcOrd="0" destOrd="0" parTransId="{EC5C47CE-8952-43C0-9611-653E37ED0915}" sibTransId="{1D985106-2D69-4736-ABDF-0A2C5CD707D7}"/>
    <dgm:cxn modelId="{737A1FD1-7CE6-4DFC-ACD8-F1F98BE02D63}" type="presOf" srcId="{374EDC65-DCAB-4E15-8EBB-F5AD7FE1B02A}" destId="{BB11CF3A-60A2-438C-A5A5-71092BA39C45}" srcOrd="0" destOrd="0" presId="urn:microsoft.com/office/officeart/2005/8/layout/lProcess3"/>
    <dgm:cxn modelId="{2527B0CF-8C4B-4E07-B249-19A179255689}" type="presOf" srcId="{49AFE01B-6583-4CFA-B4C0-D110EA9FADE1}" destId="{7B17599B-301E-4E00-ADDE-F9B0B7CE3E71}" srcOrd="0" destOrd="0" presId="urn:microsoft.com/office/officeart/2005/8/layout/lProcess3"/>
    <dgm:cxn modelId="{30D22698-35A7-4AF5-8B78-2163A8FC1B8E}" type="presOf" srcId="{E1B8930B-27F2-4846-A552-112CF533B6A1}" destId="{A35B6C6C-A4B1-4C8B-A0D7-BA5EFBBFC725}" srcOrd="0" destOrd="0" presId="urn:microsoft.com/office/officeart/2005/8/layout/lProcess3"/>
    <dgm:cxn modelId="{3C654AF1-0ECF-4D09-AA1F-C0B5AB7DCB67}" srcId="{036DF97F-2DB7-4800-B363-9F00A3499D09}" destId="{D53E60B6-2D6A-42EF-AD38-5C41DECF19F3}" srcOrd="0" destOrd="0" parTransId="{58F7EBA6-1E37-414F-A011-1BD0276CFABE}" sibTransId="{DDFCE22E-95BA-4571-94A8-04A274B4DE85}"/>
    <dgm:cxn modelId="{4998AE7F-9A86-44C4-84E9-DF2818CDFFA0}" srcId="{BB9AE535-43CA-4426-8765-083FEF0D350A}" destId="{44005FA2-B952-4826-B579-0E312DCBABDC}" srcOrd="3" destOrd="0" parTransId="{701B3154-165A-4EFD-939E-87E5F06E28C4}" sibTransId="{B005F8E9-1E8A-4FCC-8F42-A226F92EBBFA}"/>
    <dgm:cxn modelId="{F415B089-A098-44D3-B0C9-243657AFF9A9}" type="presOf" srcId="{D53E60B6-2D6A-42EF-AD38-5C41DECF19F3}" destId="{714EEB7A-F552-4861-B352-18510F775822}" srcOrd="0" destOrd="0" presId="urn:microsoft.com/office/officeart/2005/8/layout/lProcess3"/>
    <dgm:cxn modelId="{C4546F67-5054-4439-ABF4-F66D5F574FD5}" type="presOf" srcId="{772C69FF-16FA-4A66-AB6E-187CF56379CE}" destId="{20F66E16-5D1D-44D1-AC76-437F392E3906}" srcOrd="0" destOrd="0" presId="urn:microsoft.com/office/officeart/2005/8/layout/lProcess3"/>
    <dgm:cxn modelId="{D45BF809-2487-45EB-93BF-25D07626FA64}" type="presOf" srcId="{44005FA2-B952-4826-B579-0E312DCBABDC}" destId="{B527E08B-695E-4C62-A22A-8711B4C82DED}" srcOrd="0" destOrd="0" presId="urn:microsoft.com/office/officeart/2005/8/layout/lProcess3"/>
    <dgm:cxn modelId="{9520D842-FBB0-45EC-BB08-14CFD50A3D9B}" srcId="{BB9AE535-43CA-4426-8765-083FEF0D350A}" destId="{49AFE01B-6583-4CFA-B4C0-D110EA9FADE1}" srcOrd="2" destOrd="0" parTransId="{DFD2A682-3749-4C42-BD2C-F9E4321F5E57}" sibTransId="{DBC8A585-7734-4EF8-858F-33BB632D2E92}"/>
    <dgm:cxn modelId="{8B78CB7D-B4A7-4B8F-A9F4-B0CB3DDD4C34}" type="presOf" srcId="{88F7D68E-467E-4B69-B934-03AD6376C79C}" destId="{8A36CECB-609F-45D4-B40D-D4351C4667C6}" srcOrd="0" destOrd="0" presId="urn:microsoft.com/office/officeart/2005/8/layout/lProcess3"/>
    <dgm:cxn modelId="{0A878812-038F-4962-BD27-B004E450B715}" type="presOf" srcId="{17B366DF-9312-4C3E-AF27-3162C4341301}" destId="{484200A5-240A-4689-8EE4-274CCBE350A3}" srcOrd="0" destOrd="0" presId="urn:microsoft.com/office/officeart/2005/8/layout/lProcess3"/>
    <dgm:cxn modelId="{4529CF98-5458-4F6E-8370-F18558AFABEE}" type="presOf" srcId="{B3D85135-C648-49F9-B099-5A70C8AB357F}" destId="{47345F48-D2E8-41C5-AE1E-47DCAC7A41CB}" srcOrd="0" destOrd="0" presId="urn:microsoft.com/office/officeart/2005/8/layout/lProcess3"/>
    <dgm:cxn modelId="{794C2C07-0391-4EDA-88E5-1323205FD4DB}" type="presParOf" srcId="{20F66E16-5D1D-44D1-AC76-437F392E3906}" destId="{B03D71E8-E83C-4952-879C-0D1C45A92796}" srcOrd="0" destOrd="0" presId="urn:microsoft.com/office/officeart/2005/8/layout/lProcess3"/>
    <dgm:cxn modelId="{16B8189B-17A7-422B-A456-EF1056F504CA}" type="presParOf" srcId="{B03D71E8-E83C-4952-879C-0D1C45A92796}" destId="{484200A5-240A-4689-8EE4-274CCBE350A3}" srcOrd="0" destOrd="0" presId="urn:microsoft.com/office/officeart/2005/8/layout/lProcess3"/>
    <dgm:cxn modelId="{09531874-D0E7-4349-9EDA-06AA7C7FD2E6}" type="presParOf" srcId="{B03D71E8-E83C-4952-879C-0D1C45A92796}" destId="{5986B4E3-2644-48B2-9D3E-4C21095759E6}" srcOrd="1" destOrd="0" presId="urn:microsoft.com/office/officeart/2005/8/layout/lProcess3"/>
    <dgm:cxn modelId="{6BFBF8B8-96CD-45F2-B345-88928C2F21BF}" type="presParOf" srcId="{B03D71E8-E83C-4952-879C-0D1C45A92796}" destId="{A35B6C6C-A4B1-4C8B-A0D7-BA5EFBBFC725}" srcOrd="2" destOrd="0" presId="urn:microsoft.com/office/officeart/2005/8/layout/lProcess3"/>
    <dgm:cxn modelId="{AC27D857-A7F4-40B7-9921-C436F738C479}" type="presParOf" srcId="{B03D71E8-E83C-4952-879C-0D1C45A92796}" destId="{FE71FA79-42D1-4A56-B3BA-A8495D2DD7AC}" srcOrd="3" destOrd="0" presId="urn:microsoft.com/office/officeart/2005/8/layout/lProcess3"/>
    <dgm:cxn modelId="{1547C024-4801-4386-8050-EC45BFAE777B}" type="presParOf" srcId="{B03D71E8-E83C-4952-879C-0D1C45A92796}" destId="{7B58841D-A207-4F9A-95D2-D5BDF8093B8B}" srcOrd="4" destOrd="0" presId="urn:microsoft.com/office/officeart/2005/8/layout/lProcess3"/>
    <dgm:cxn modelId="{97349A64-6ECA-4446-8AA9-AF773D65967E}" type="presParOf" srcId="{20F66E16-5D1D-44D1-AC76-437F392E3906}" destId="{03D18FC1-40F2-40C1-B03C-6E4C3F5F9839}" srcOrd="1" destOrd="0" presId="urn:microsoft.com/office/officeart/2005/8/layout/lProcess3"/>
    <dgm:cxn modelId="{49EDF97A-2457-412F-9CAF-419CB3B73966}" type="presParOf" srcId="{20F66E16-5D1D-44D1-AC76-437F392E3906}" destId="{EFF1C22B-6A6A-4795-BC7B-EAF62B7552EC}" srcOrd="2" destOrd="0" presId="urn:microsoft.com/office/officeart/2005/8/layout/lProcess3"/>
    <dgm:cxn modelId="{3567EA56-6AC1-4263-B33F-1C0AD424B358}" type="presParOf" srcId="{EFF1C22B-6A6A-4795-BC7B-EAF62B7552EC}" destId="{CD6B0D63-5775-485E-9760-3849ABD0B13E}" srcOrd="0" destOrd="0" presId="urn:microsoft.com/office/officeart/2005/8/layout/lProcess3"/>
    <dgm:cxn modelId="{6CFA58DE-B459-44BA-9654-810F4216C795}" type="presParOf" srcId="{EFF1C22B-6A6A-4795-BC7B-EAF62B7552EC}" destId="{13786EBB-798D-4316-BCAC-9261F96DEFE3}" srcOrd="1" destOrd="0" presId="urn:microsoft.com/office/officeart/2005/8/layout/lProcess3"/>
    <dgm:cxn modelId="{B97B1552-A248-4590-86E7-68CBBE53F27F}" type="presParOf" srcId="{EFF1C22B-6A6A-4795-BC7B-EAF62B7552EC}" destId="{BB11CF3A-60A2-438C-A5A5-71092BA39C45}" srcOrd="2" destOrd="0" presId="urn:microsoft.com/office/officeart/2005/8/layout/lProcess3"/>
    <dgm:cxn modelId="{D5A8A94C-73D9-4A56-851B-900EA2C85904}" type="presParOf" srcId="{EFF1C22B-6A6A-4795-BC7B-EAF62B7552EC}" destId="{145D800D-08E4-40DE-AEA1-6D6602E76E62}" srcOrd="3" destOrd="0" presId="urn:microsoft.com/office/officeart/2005/8/layout/lProcess3"/>
    <dgm:cxn modelId="{0E9BD725-F75D-48D8-AF52-C1B917F864C1}" type="presParOf" srcId="{EFF1C22B-6A6A-4795-BC7B-EAF62B7552EC}" destId="{47345F48-D2E8-41C5-AE1E-47DCAC7A41CB}" srcOrd="4" destOrd="0" presId="urn:microsoft.com/office/officeart/2005/8/layout/lProcess3"/>
    <dgm:cxn modelId="{34A4D4DB-1549-4AFF-A598-6B2806F6B6C2}" type="presParOf" srcId="{EFF1C22B-6A6A-4795-BC7B-EAF62B7552EC}" destId="{F47DCB4C-7010-4B3B-BDF4-3993129677DA}" srcOrd="5" destOrd="0" presId="urn:microsoft.com/office/officeart/2005/8/layout/lProcess3"/>
    <dgm:cxn modelId="{D60EE052-6059-4C8A-9F08-53E3C9DCF4A7}" type="presParOf" srcId="{EFF1C22B-6A6A-4795-BC7B-EAF62B7552EC}" destId="{7B17599B-301E-4E00-ADDE-F9B0B7CE3E71}" srcOrd="6" destOrd="0" presId="urn:microsoft.com/office/officeart/2005/8/layout/lProcess3"/>
    <dgm:cxn modelId="{876585F9-3A92-45E8-B139-4D6D7DE2386E}" type="presParOf" srcId="{EFF1C22B-6A6A-4795-BC7B-EAF62B7552EC}" destId="{55F1DC6D-BEFC-483D-8E42-290901C62E77}" srcOrd="7" destOrd="0" presId="urn:microsoft.com/office/officeart/2005/8/layout/lProcess3"/>
    <dgm:cxn modelId="{E2902006-8848-49DA-A031-400897DF3ED6}" type="presParOf" srcId="{EFF1C22B-6A6A-4795-BC7B-EAF62B7552EC}" destId="{B527E08B-695E-4C62-A22A-8711B4C82DED}" srcOrd="8" destOrd="0" presId="urn:microsoft.com/office/officeart/2005/8/layout/lProcess3"/>
    <dgm:cxn modelId="{81CAFBA1-EF05-4BFC-A269-E3391516180F}" type="presParOf" srcId="{20F66E16-5D1D-44D1-AC76-437F392E3906}" destId="{8E135BEF-D934-493C-A9DC-F1F86E703E5B}" srcOrd="3" destOrd="0" presId="urn:microsoft.com/office/officeart/2005/8/layout/lProcess3"/>
    <dgm:cxn modelId="{726CF1F3-5323-40BA-ACE8-838098D718F2}" type="presParOf" srcId="{20F66E16-5D1D-44D1-AC76-437F392E3906}" destId="{5EB4B690-689B-4323-AAB4-A5BCFCB0D92F}" srcOrd="4" destOrd="0" presId="urn:microsoft.com/office/officeart/2005/8/layout/lProcess3"/>
    <dgm:cxn modelId="{D206F5A2-EABC-430A-B46E-742465BD7359}" type="presParOf" srcId="{5EB4B690-689B-4323-AAB4-A5BCFCB0D92F}" destId="{537A0232-6C1C-47B0-84E2-075CC4CF1B42}" srcOrd="0" destOrd="0" presId="urn:microsoft.com/office/officeart/2005/8/layout/lProcess3"/>
    <dgm:cxn modelId="{4D3BAB02-6ADA-480B-9967-304032C8C820}" type="presParOf" srcId="{5EB4B690-689B-4323-AAB4-A5BCFCB0D92F}" destId="{154DF543-861A-468D-94FB-20D66A82AF84}" srcOrd="1" destOrd="0" presId="urn:microsoft.com/office/officeart/2005/8/layout/lProcess3"/>
    <dgm:cxn modelId="{DFCA99FC-F89D-4064-AE91-39D466E222E1}" type="presParOf" srcId="{5EB4B690-689B-4323-AAB4-A5BCFCB0D92F}" destId="{714EEB7A-F552-4861-B352-18510F775822}" srcOrd="2" destOrd="0" presId="urn:microsoft.com/office/officeart/2005/8/layout/lProcess3"/>
    <dgm:cxn modelId="{0AAE36A2-C2D7-4594-BAB6-508617E92BD5}" type="presParOf" srcId="{5EB4B690-689B-4323-AAB4-A5BCFCB0D92F}" destId="{CC0F3E19-1039-4CBB-B552-2E78243644D0}" srcOrd="3" destOrd="0" presId="urn:microsoft.com/office/officeart/2005/8/layout/lProcess3"/>
    <dgm:cxn modelId="{398CF5FF-9ED6-4914-B5D4-68993A768FAC}" type="presParOf" srcId="{5EB4B690-689B-4323-AAB4-A5BCFCB0D92F}" destId="{8A36CECB-609F-45D4-B40D-D4351C4667C6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72C69FF-16FA-4A66-AB6E-187CF56379CE}" type="doc">
      <dgm:prSet loTypeId="urn:microsoft.com/office/officeart/2005/8/layout/l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17B366DF-9312-4C3E-AF27-3162C4341301}">
      <dgm:prSet phldrT="[Κείμενο]"/>
      <dgm:spPr/>
      <dgm:t>
        <a:bodyPr/>
        <a:lstStyle/>
        <a:p>
          <a:r>
            <a:rPr lang="el-GR"/>
            <a:t>Φίλτρα</a:t>
          </a:r>
        </a:p>
      </dgm:t>
    </dgm:pt>
    <dgm:pt modelId="{EC5C47CE-8952-43C0-9611-653E37ED0915}" type="parTrans" cxnId="{A28912EF-9F58-4440-9E5D-B411F0F950A0}">
      <dgm:prSet/>
      <dgm:spPr/>
      <dgm:t>
        <a:bodyPr/>
        <a:lstStyle/>
        <a:p>
          <a:endParaRPr lang="el-GR"/>
        </a:p>
      </dgm:t>
    </dgm:pt>
    <dgm:pt modelId="{1D985106-2D69-4736-ABDF-0A2C5CD707D7}" type="sibTrans" cxnId="{A28912EF-9F58-4440-9E5D-B411F0F950A0}">
      <dgm:prSet/>
      <dgm:spPr/>
      <dgm:t>
        <a:bodyPr/>
        <a:lstStyle/>
        <a:p>
          <a:endParaRPr lang="el-GR"/>
        </a:p>
      </dgm:t>
    </dgm:pt>
    <dgm:pt modelId="{E1B8930B-27F2-4846-A552-112CF533B6A1}">
      <dgm:prSet phldrT="[Κείμενο]"/>
      <dgm:spPr/>
      <dgm:t>
        <a:bodyPr/>
        <a:lstStyle/>
        <a:p>
          <a:r>
            <a:rPr lang="el-GR"/>
            <a:t>Νομοί</a:t>
          </a:r>
        </a:p>
      </dgm:t>
    </dgm:pt>
    <dgm:pt modelId="{3009B4FF-7412-4B93-B688-197BA17F630D}" type="parTrans" cxnId="{8736E19E-C9DF-4261-A144-81556E26264D}">
      <dgm:prSet/>
      <dgm:spPr/>
      <dgm:t>
        <a:bodyPr/>
        <a:lstStyle/>
        <a:p>
          <a:endParaRPr lang="el-GR"/>
        </a:p>
      </dgm:t>
    </dgm:pt>
    <dgm:pt modelId="{B535A0CA-2B31-4CA3-B5A4-81B104EBEBB2}" type="sibTrans" cxnId="{8736E19E-C9DF-4261-A144-81556E26264D}">
      <dgm:prSet/>
      <dgm:spPr/>
      <dgm:t>
        <a:bodyPr/>
        <a:lstStyle/>
        <a:p>
          <a:endParaRPr lang="el-GR"/>
        </a:p>
      </dgm:t>
    </dgm:pt>
    <dgm:pt modelId="{E1CD47EC-2238-43CB-B02E-447DD523FE0B}">
      <dgm:prSet phldrT="[Κείμενο]"/>
      <dgm:spPr/>
      <dgm:t>
        <a:bodyPr/>
        <a:lstStyle/>
        <a:p>
          <a:r>
            <a:rPr lang="el-GR"/>
            <a:t>Τύπος Εκδήλωσης</a:t>
          </a:r>
        </a:p>
      </dgm:t>
    </dgm:pt>
    <dgm:pt modelId="{85C2AFF9-0429-4DD7-82C8-74D153B2A643}" type="parTrans" cxnId="{1FECB9C7-56B5-4331-8217-250F2F39117C}">
      <dgm:prSet/>
      <dgm:spPr/>
      <dgm:t>
        <a:bodyPr/>
        <a:lstStyle/>
        <a:p>
          <a:endParaRPr lang="el-GR"/>
        </a:p>
      </dgm:t>
    </dgm:pt>
    <dgm:pt modelId="{AFA40987-9F6C-4F38-80FE-BD2991DA2509}" type="sibTrans" cxnId="{1FECB9C7-56B5-4331-8217-250F2F39117C}">
      <dgm:prSet/>
      <dgm:spPr/>
      <dgm:t>
        <a:bodyPr/>
        <a:lstStyle/>
        <a:p>
          <a:endParaRPr lang="el-GR"/>
        </a:p>
      </dgm:t>
    </dgm:pt>
    <dgm:pt modelId="{BB9AE535-43CA-4426-8765-083FEF0D350A}">
      <dgm:prSet phldrT="[Κείμενο]"/>
      <dgm:spPr/>
      <dgm:t>
        <a:bodyPr/>
        <a:lstStyle/>
        <a:p>
          <a:r>
            <a:rPr lang="el-GR"/>
            <a:t>Ομαδοποίηση</a:t>
          </a:r>
        </a:p>
      </dgm:t>
    </dgm:pt>
    <dgm:pt modelId="{A1F00467-0EF3-4EAC-A7DE-2B76658FC2A0}" type="parTrans" cxnId="{A945C537-633E-41CB-9040-7132E0B89489}">
      <dgm:prSet/>
      <dgm:spPr/>
      <dgm:t>
        <a:bodyPr/>
        <a:lstStyle/>
        <a:p>
          <a:endParaRPr lang="el-GR"/>
        </a:p>
      </dgm:t>
    </dgm:pt>
    <dgm:pt modelId="{B510BF86-59B5-4B84-9757-D08C6F9276B4}" type="sibTrans" cxnId="{A945C537-633E-41CB-9040-7132E0B89489}">
      <dgm:prSet/>
      <dgm:spPr/>
      <dgm:t>
        <a:bodyPr/>
        <a:lstStyle/>
        <a:p>
          <a:endParaRPr lang="el-GR"/>
        </a:p>
      </dgm:t>
    </dgm:pt>
    <dgm:pt modelId="{374EDC65-DCAB-4E15-8EBB-F5AD7FE1B02A}">
      <dgm:prSet phldrT="[Κείμενο]"/>
      <dgm:spPr/>
      <dgm:t>
        <a:bodyPr/>
        <a:lstStyle/>
        <a:p>
          <a:r>
            <a:rPr lang="el-GR"/>
            <a:t>Νέες</a:t>
          </a:r>
        </a:p>
      </dgm:t>
    </dgm:pt>
    <dgm:pt modelId="{74CA5961-E441-4469-8AF0-D91C6F6FE765}" type="parTrans" cxnId="{4BC82236-E9DA-4A04-8008-DB52AA26DD6B}">
      <dgm:prSet/>
      <dgm:spPr/>
      <dgm:t>
        <a:bodyPr/>
        <a:lstStyle/>
        <a:p>
          <a:endParaRPr lang="el-GR"/>
        </a:p>
      </dgm:t>
    </dgm:pt>
    <dgm:pt modelId="{E24C6C5F-31C7-4018-891D-71F686C5873B}" type="sibTrans" cxnId="{4BC82236-E9DA-4A04-8008-DB52AA26DD6B}">
      <dgm:prSet/>
      <dgm:spPr/>
      <dgm:t>
        <a:bodyPr/>
        <a:lstStyle/>
        <a:p>
          <a:endParaRPr lang="el-GR"/>
        </a:p>
      </dgm:t>
    </dgm:pt>
    <dgm:pt modelId="{B3D85135-C648-49F9-B099-5A70C8AB357F}">
      <dgm:prSet phldrT="[Κείμενο]"/>
      <dgm:spPr/>
      <dgm:t>
        <a:bodyPr/>
        <a:lstStyle/>
        <a:p>
          <a:r>
            <a:rPr lang="el-GR"/>
            <a:t>Με Ενδιαφέρουν</a:t>
          </a:r>
        </a:p>
      </dgm:t>
    </dgm:pt>
    <dgm:pt modelId="{9DEC8F2D-B469-4647-9AAA-A5F6C16200B9}" type="parTrans" cxnId="{38201542-132B-4160-AD84-8162E28A79BC}">
      <dgm:prSet/>
      <dgm:spPr/>
      <dgm:t>
        <a:bodyPr/>
        <a:lstStyle/>
        <a:p>
          <a:endParaRPr lang="el-GR"/>
        </a:p>
      </dgm:t>
    </dgm:pt>
    <dgm:pt modelId="{C9619A07-6613-4339-AD43-D1763C869565}" type="sibTrans" cxnId="{38201542-132B-4160-AD84-8162E28A79BC}">
      <dgm:prSet/>
      <dgm:spPr/>
      <dgm:t>
        <a:bodyPr/>
        <a:lstStyle/>
        <a:p>
          <a:endParaRPr lang="el-GR"/>
        </a:p>
      </dgm:t>
    </dgm:pt>
    <dgm:pt modelId="{036DF97F-2DB7-4800-B363-9F00A3499D09}">
      <dgm:prSet phldrT="[Κείμενο]"/>
      <dgm:spPr/>
      <dgm:t>
        <a:bodyPr/>
        <a:lstStyle/>
        <a:p>
          <a:r>
            <a:rPr lang="el-GR"/>
            <a:t>Ενέργειες</a:t>
          </a:r>
        </a:p>
      </dgm:t>
    </dgm:pt>
    <dgm:pt modelId="{D1FD8953-9154-41DF-96F6-AB51CB772F96}" type="parTrans" cxnId="{18854063-BE45-4793-B2AE-BF84B9431811}">
      <dgm:prSet/>
      <dgm:spPr/>
    </dgm:pt>
    <dgm:pt modelId="{681A47E7-3828-4E85-9124-6A136913A1AD}" type="sibTrans" cxnId="{18854063-BE45-4793-B2AE-BF84B9431811}">
      <dgm:prSet/>
      <dgm:spPr/>
    </dgm:pt>
    <dgm:pt modelId="{D53E60B6-2D6A-42EF-AD38-5C41DECF19F3}">
      <dgm:prSet phldrT="[Κείμενο]"/>
      <dgm:spPr/>
      <dgm:t>
        <a:bodyPr/>
        <a:lstStyle/>
        <a:p>
          <a:r>
            <a:rPr lang="el-GR"/>
            <a:t>Εκδήλωση ενδιαφέροντος</a:t>
          </a:r>
          <a:endParaRPr lang="el-GR" sz="3400"/>
        </a:p>
      </dgm:t>
    </dgm:pt>
    <dgm:pt modelId="{58F7EBA6-1E37-414F-A011-1BD0276CFABE}" type="parTrans" cxnId="{3C654AF1-0ECF-4D09-AA1F-C0B5AB7DCB67}">
      <dgm:prSet/>
      <dgm:spPr/>
    </dgm:pt>
    <dgm:pt modelId="{DDFCE22E-95BA-4571-94A8-04A274B4DE85}" type="sibTrans" cxnId="{3C654AF1-0ECF-4D09-AA1F-C0B5AB7DCB67}">
      <dgm:prSet/>
      <dgm:spPr/>
    </dgm:pt>
    <dgm:pt modelId="{44005FA2-B952-4826-B579-0E312DCBABDC}">
      <dgm:prSet phldrT="[Κείμενο]"/>
      <dgm:spPr/>
      <dgm:t>
        <a:bodyPr/>
        <a:lstStyle/>
        <a:p>
          <a:r>
            <a:rPr lang="el-GR"/>
            <a:t>Δικές μου</a:t>
          </a:r>
        </a:p>
      </dgm:t>
    </dgm:pt>
    <dgm:pt modelId="{701B3154-165A-4EFD-939E-87E5F06E28C4}" type="parTrans" cxnId="{4998AE7F-9A86-44C4-84E9-DF2818CDFFA0}">
      <dgm:prSet/>
      <dgm:spPr/>
    </dgm:pt>
    <dgm:pt modelId="{B005F8E9-1E8A-4FCC-8F42-A226F92EBBFA}" type="sibTrans" cxnId="{4998AE7F-9A86-44C4-84E9-DF2818CDFFA0}">
      <dgm:prSet/>
      <dgm:spPr/>
    </dgm:pt>
    <dgm:pt modelId="{88F7D68E-467E-4B69-B934-03AD6376C79C}">
      <dgm:prSet phldrT="[Κείμενο]"/>
      <dgm:spPr/>
      <dgm:t>
        <a:bodyPr/>
        <a:lstStyle/>
        <a:p>
          <a:r>
            <a:rPr lang="el-GR"/>
            <a:t>Επεξεργασία</a:t>
          </a:r>
          <a:endParaRPr lang="el-GR" sz="3400"/>
        </a:p>
      </dgm:t>
    </dgm:pt>
    <dgm:pt modelId="{E9E1ED1F-06B9-4B33-842B-0F50E985C886}" type="parTrans" cxnId="{A265BC43-5F67-4378-AA65-55DC9C111BA1}">
      <dgm:prSet/>
      <dgm:spPr/>
    </dgm:pt>
    <dgm:pt modelId="{2E58D171-44D4-4664-9981-FB5F0EDEDD5A}" type="sibTrans" cxnId="{A265BC43-5F67-4378-AA65-55DC9C111BA1}">
      <dgm:prSet/>
      <dgm:spPr/>
    </dgm:pt>
    <dgm:pt modelId="{20F66E16-5D1D-44D1-AC76-437F392E3906}" type="pres">
      <dgm:prSet presAssocID="{772C69FF-16FA-4A66-AB6E-187CF56379CE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l-GR"/>
        </a:p>
      </dgm:t>
    </dgm:pt>
    <dgm:pt modelId="{B03D71E8-E83C-4952-879C-0D1C45A92796}" type="pres">
      <dgm:prSet presAssocID="{17B366DF-9312-4C3E-AF27-3162C4341301}" presName="horFlow" presStyleCnt="0"/>
      <dgm:spPr/>
    </dgm:pt>
    <dgm:pt modelId="{484200A5-240A-4689-8EE4-274CCBE350A3}" type="pres">
      <dgm:prSet presAssocID="{17B366DF-9312-4C3E-AF27-3162C4341301}" presName="bigChev" presStyleLbl="node1" presStyleIdx="0" presStyleCnt="3"/>
      <dgm:spPr/>
      <dgm:t>
        <a:bodyPr/>
        <a:lstStyle/>
        <a:p>
          <a:endParaRPr lang="el-GR"/>
        </a:p>
      </dgm:t>
    </dgm:pt>
    <dgm:pt modelId="{5986B4E3-2644-48B2-9D3E-4C21095759E6}" type="pres">
      <dgm:prSet presAssocID="{3009B4FF-7412-4B93-B688-197BA17F630D}" presName="parTrans" presStyleCnt="0"/>
      <dgm:spPr/>
    </dgm:pt>
    <dgm:pt modelId="{A35B6C6C-A4B1-4C8B-A0D7-BA5EFBBFC725}" type="pres">
      <dgm:prSet presAssocID="{E1B8930B-27F2-4846-A552-112CF533B6A1}" presName="node" presStyleLbl="align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E71FA79-42D1-4A56-B3BA-A8495D2DD7AC}" type="pres">
      <dgm:prSet presAssocID="{B535A0CA-2B31-4CA3-B5A4-81B104EBEBB2}" presName="sibTrans" presStyleCnt="0"/>
      <dgm:spPr/>
    </dgm:pt>
    <dgm:pt modelId="{7B58841D-A207-4F9A-95D2-D5BDF8093B8B}" type="pres">
      <dgm:prSet presAssocID="{E1CD47EC-2238-43CB-B02E-447DD523FE0B}" presName="node" presStyleLbl="align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03D18FC1-40F2-40C1-B03C-6E4C3F5F9839}" type="pres">
      <dgm:prSet presAssocID="{17B366DF-9312-4C3E-AF27-3162C4341301}" presName="vSp" presStyleCnt="0"/>
      <dgm:spPr/>
    </dgm:pt>
    <dgm:pt modelId="{EFF1C22B-6A6A-4795-BC7B-EAF62B7552EC}" type="pres">
      <dgm:prSet presAssocID="{BB9AE535-43CA-4426-8765-083FEF0D350A}" presName="horFlow" presStyleCnt="0"/>
      <dgm:spPr/>
    </dgm:pt>
    <dgm:pt modelId="{CD6B0D63-5775-485E-9760-3849ABD0B13E}" type="pres">
      <dgm:prSet presAssocID="{BB9AE535-43CA-4426-8765-083FEF0D350A}" presName="bigChev" presStyleLbl="node1" presStyleIdx="1" presStyleCnt="3"/>
      <dgm:spPr/>
      <dgm:t>
        <a:bodyPr/>
        <a:lstStyle/>
        <a:p>
          <a:endParaRPr lang="el-GR"/>
        </a:p>
      </dgm:t>
    </dgm:pt>
    <dgm:pt modelId="{13786EBB-798D-4316-BCAC-9261F96DEFE3}" type="pres">
      <dgm:prSet presAssocID="{74CA5961-E441-4469-8AF0-D91C6F6FE765}" presName="parTrans" presStyleCnt="0"/>
      <dgm:spPr/>
    </dgm:pt>
    <dgm:pt modelId="{BB11CF3A-60A2-438C-A5A5-71092BA39C45}" type="pres">
      <dgm:prSet presAssocID="{374EDC65-DCAB-4E15-8EBB-F5AD7FE1B02A}" presName="node" presStyleLbl="align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45D800D-08E4-40DE-AEA1-6D6602E76E62}" type="pres">
      <dgm:prSet presAssocID="{E24C6C5F-31C7-4018-891D-71F686C5873B}" presName="sibTrans" presStyleCnt="0"/>
      <dgm:spPr/>
    </dgm:pt>
    <dgm:pt modelId="{47345F48-D2E8-41C5-AE1E-47DCAC7A41CB}" type="pres">
      <dgm:prSet presAssocID="{B3D85135-C648-49F9-B099-5A70C8AB357F}" presName="node" presStyleLbl="align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26011DFA-69F6-4E40-841D-3FF3F715D91B}" type="pres">
      <dgm:prSet presAssocID="{C9619A07-6613-4339-AD43-D1763C869565}" presName="sibTrans" presStyleCnt="0"/>
      <dgm:spPr/>
    </dgm:pt>
    <dgm:pt modelId="{B527E08B-695E-4C62-A22A-8711B4C82DED}" type="pres">
      <dgm:prSet presAssocID="{44005FA2-B952-4826-B579-0E312DCBABDC}" presName="node" presStyleLbl="alignAccFollowNode1" presStyleIdx="4" presStyleCnt="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8E135BEF-D934-493C-A9DC-F1F86E703E5B}" type="pres">
      <dgm:prSet presAssocID="{BB9AE535-43CA-4426-8765-083FEF0D350A}" presName="vSp" presStyleCnt="0"/>
      <dgm:spPr/>
    </dgm:pt>
    <dgm:pt modelId="{5EB4B690-689B-4323-AAB4-A5BCFCB0D92F}" type="pres">
      <dgm:prSet presAssocID="{036DF97F-2DB7-4800-B363-9F00A3499D09}" presName="horFlow" presStyleCnt="0"/>
      <dgm:spPr/>
    </dgm:pt>
    <dgm:pt modelId="{537A0232-6C1C-47B0-84E2-075CC4CF1B42}" type="pres">
      <dgm:prSet presAssocID="{036DF97F-2DB7-4800-B363-9F00A3499D09}" presName="bigChev" presStyleLbl="node1" presStyleIdx="2" presStyleCnt="3"/>
      <dgm:spPr/>
      <dgm:t>
        <a:bodyPr/>
        <a:lstStyle/>
        <a:p>
          <a:endParaRPr lang="el-GR"/>
        </a:p>
      </dgm:t>
    </dgm:pt>
    <dgm:pt modelId="{154DF543-861A-468D-94FB-20D66A82AF84}" type="pres">
      <dgm:prSet presAssocID="{58F7EBA6-1E37-414F-A011-1BD0276CFABE}" presName="parTrans" presStyleCnt="0"/>
      <dgm:spPr/>
    </dgm:pt>
    <dgm:pt modelId="{714EEB7A-F552-4861-B352-18510F775822}" type="pres">
      <dgm:prSet presAssocID="{D53E60B6-2D6A-42EF-AD38-5C41DECF19F3}" presName="node" presStyleLbl="align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CC0F3E19-1039-4CBB-B552-2E78243644D0}" type="pres">
      <dgm:prSet presAssocID="{DDFCE22E-95BA-4571-94A8-04A274B4DE85}" presName="sibTrans" presStyleCnt="0"/>
      <dgm:spPr/>
    </dgm:pt>
    <dgm:pt modelId="{8A36CECB-609F-45D4-B40D-D4351C4667C6}" type="pres">
      <dgm:prSet presAssocID="{88F7D68E-467E-4B69-B934-03AD6376C79C}" presName="node" presStyleLbl="align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50FE2C0F-CC9C-4E8B-A8D7-04884DB6F893}" type="presOf" srcId="{036DF97F-2DB7-4800-B363-9F00A3499D09}" destId="{537A0232-6C1C-47B0-84E2-075CC4CF1B42}" srcOrd="0" destOrd="0" presId="urn:microsoft.com/office/officeart/2005/8/layout/lProcess3"/>
    <dgm:cxn modelId="{A265BC43-5F67-4378-AA65-55DC9C111BA1}" srcId="{036DF97F-2DB7-4800-B363-9F00A3499D09}" destId="{88F7D68E-467E-4B69-B934-03AD6376C79C}" srcOrd="1" destOrd="0" parTransId="{E9E1ED1F-06B9-4B33-842B-0F50E985C886}" sibTransId="{2E58D171-44D4-4664-9981-FB5F0EDEDD5A}"/>
    <dgm:cxn modelId="{A945C537-633E-41CB-9040-7132E0B89489}" srcId="{772C69FF-16FA-4A66-AB6E-187CF56379CE}" destId="{BB9AE535-43CA-4426-8765-083FEF0D350A}" srcOrd="1" destOrd="0" parTransId="{A1F00467-0EF3-4EAC-A7DE-2B76658FC2A0}" sibTransId="{B510BF86-59B5-4B84-9757-D08C6F9276B4}"/>
    <dgm:cxn modelId="{8736E19E-C9DF-4261-A144-81556E26264D}" srcId="{17B366DF-9312-4C3E-AF27-3162C4341301}" destId="{E1B8930B-27F2-4846-A552-112CF533B6A1}" srcOrd="0" destOrd="0" parTransId="{3009B4FF-7412-4B93-B688-197BA17F630D}" sibTransId="{B535A0CA-2B31-4CA3-B5A4-81B104EBEBB2}"/>
    <dgm:cxn modelId="{38201542-132B-4160-AD84-8162E28A79BC}" srcId="{BB9AE535-43CA-4426-8765-083FEF0D350A}" destId="{B3D85135-C648-49F9-B099-5A70C8AB357F}" srcOrd="1" destOrd="0" parTransId="{9DEC8F2D-B469-4647-9AAA-A5F6C16200B9}" sibTransId="{C9619A07-6613-4339-AD43-D1763C869565}"/>
    <dgm:cxn modelId="{A651C9A7-660A-45CB-A155-E000638AD04A}" type="presOf" srcId="{E1CD47EC-2238-43CB-B02E-447DD523FE0B}" destId="{7B58841D-A207-4F9A-95D2-D5BDF8093B8B}" srcOrd="0" destOrd="0" presId="urn:microsoft.com/office/officeart/2005/8/layout/lProcess3"/>
    <dgm:cxn modelId="{1FECB9C7-56B5-4331-8217-250F2F39117C}" srcId="{17B366DF-9312-4C3E-AF27-3162C4341301}" destId="{E1CD47EC-2238-43CB-B02E-447DD523FE0B}" srcOrd="1" destOrd="0" parTransId="{85C2AFF9-0429-4DD7-82C8-74D153B2A643}" sibTransId="{AFA40987-9F6C-4F38-80FE-BD2991DA2509}"/>
    <dgm:cxn modelId="{18854063-BE45-4793-B2AE-BF84B9431811}" srcId="{772C69FF-16FA-4A66-AB6E-187CF56379CE}" destId="{036DF97F-2DB7-4800-B363-9F00A3499D09}" srcOrd="2" destOrd="0" parTransId="{D1FD8953-9154-41DF-96F6-AB51CB772F96}" sibTransId="{681A47E7-3828-4E85-9124-6A136913A1AD}"/>
    <dgm:cxn modelId="{11115EE0-5104-46F8-9CE0-F426A96F5787}" type="presOf" srcId="{BB9AE535-43CA-4426-8765-083FEF0D350A}" destId="{CD6B0D63-5775-485E-9760-3849ABD0B13E}" srcOrd="0" destOrd="0" presId="urn:microsoft.com/office/officeart/2005/8/layout/lProcess3"/>
    <dgm:cxn modelId="{4BC82236-E9DA-4A04-8008-DB52AA26DD6B}" srcId="{BB9AE535-43CA-4426-8765-083FEF0D350A}" destId="{374EDC65-DCAB-4E15-8EBB-F5AD7FE1B02A}" srcOrd="0" destOrd="0" parTransId="{74CA5961-E441-4469-8AF0-D91C6F6FE765}" sibTransId="{E24C6C5F-31C7-4018-891D-71F686C5873B}"/>
    <dgm:cxn modelId="{A28912EF-9F58-4440-9E5D-B411F0F950A0}" srcId="{772C69FF-16FA-4A66-AB6E-187CF56379CE}" destId="{17B366DF-9312-4C3E-AF27-3162C4341301}" srcOrd="0" destOrd="0" parTransId="{EC5C47CE-8952-43C0-9611-653E37ED0915}" sibTransId="{1D985106-2D69-4736-ABDF-0A2C5CD707D7}"/>
    <dgm:cxn modelId="{737A1FD1-7CE6-4DFC-ACD8-F1F98BE02D63}" type="presOf" srcId="{374EDC65-DCAB-4E15-8EBB-F5AD7FE1B02A}" destId="{BB11CF3A-60A2-438C-A5A5-71092BA39C45}" srcOrd="0" destOrd="0" presId="urn:microsoft.com/office/officeart/2005/8/layout/lProcess3"/>
    <dgm:cxn modelId="{30D22698-35A7-4AF5-8B78-2163A8FC1B8E}" type="presOf" srcId="{E1B8930B-27F2-4846-A552-112CF533B6A1}" destId="{A35B6C6C-A4B1-4C8B-A0D7-BA5EFBBFC725}" srcOrd="0" destOrd="0" presId="urn:microsoft.com/office/officeart/2005/8/layout/lProcess3"/>
    <dgm:cxn modelId="{3C654AF1-0ECF-4D09-AA1F-C0B5AB7DCB67}" srcId="{036DF97F-2DB7-4800-B363-9F00A3499D09}" destId="{D53E60B6-2D6A-42EF-AD38-5C41DECF19F3}" srcOrd="0" destOrd="0" parTransId="{58F7EBA6-1E37-414F-A011-1BD0276CFABE}" sibTransId="{DDFCE22E-95BA-4571-94A8-04A274B4DE85}"/>
    <dgm:cxn modelId="{4998AE7F-9A86-44C4-84E9-DF2818CDFFA0}" srcId="{BB9AE535-43CA-4426-8765-083FEF0D350A}" destId="{44005FA2-B952-4826-B579-0E312DCBABDC}" srcOrd="2" destOrd="0" parTransId="{701B3154-165A-4EFD-939E-87E5F06E28C4}" sibTransId="{B005F8E9-1E8A-4FCC-8F42-A226F92EBBFA}"/>
    <dgm:cxn modelId="{F415B089-A098-44D3-B0C9-243657AFF9A9}" type="presOf" srcId="{D53E60B6-2D6A-42EF-AD38-5C41DECF19F3}" destId="{714EEB7A-F552-4861-B352-18510F775822}" srcOrd="0" destOrd="0" presId="urn:microsoft.com/office/officeart/2005/8/layout/lProcess3"/>
    <dgm:cxn modelId="{C4546F67-5054-4439-ABF4-F66D5F574FD5}" type="presOf" srcId="{772C69FF-16FA-4A66-AB6E-187CF56379CE}" destId="{20F66E16-5D1D-44D1-AC76-437F392E3906}" srcOrd="0" destOrd="0" presId="urn:microsoft.com/office/officeart/2005/8/layout/lProcess3"/>
    <dgm:cxn modelId="{8B78CB7D-B4A7-4B8F-A9F4-B0CB3DDD4C34}" type="presOf" srcId="{88F7D68E-467E-4B69-B934-03AD6376C79C}" destId="{8A36CECB-609F-45D4-B40D-D4351C4667C6}" srcOrd="0" destOrd="0" presId="urn:microsoft.com/office/officeart/2005/8/layout/lProcess3"/>
    <dgm:cxn modelId="{0A878812-038F-4962-BD27-B004E450B715}" type="presOf" srcId="{17B366DF-9312-4C3E-AF27-3162C4341301}" destId="{484200A5-240A-4689-8EE4-274CCBE350A3}" srcOrd="0" destOrd="0" presId="urn:microsoft.com/office/officeart/2005/8/layout/lProcess3"/>
    <dgm:cxn modelId="{4529CF98-5458-4F6E-8370-F18558AFABEE}" type="presOf" srcId="{B3D85135-C648-49F9-B099-5A70C8AB357F}" destId="{47345F48-D2E8-41C5-AE1E-47DCAC7A41CB}" srcOrd="0" destOrd="0" presId="urn:microsoft.com/office/officeart/2005/8/layout/lProcess3"/>
    <dgm:cxn modelId="{8BCA17AF-E4A2-4A02-B582-0E472E6C2FD7}" type="presOf" srcId="{44005FA2-B952-4826-B579-0E312DCBABDC}" destId="{B527E08B-695E-4C62-A22A-8711B4C82DED}" srcOrd="0" destOrd="0" presId="urn:microsoft.com/office/officeart/2005/8/layout/lProcess3"/>
    <dgm:cxn modelId="{794C2C07-0391-4EDA-88E5-1323205FD4DB}" type="presParOf" srcId="{20F66E16-5D1D-44D1-AC76-437F392E3906}" destId="{B03D71E8-E83C-4952-879C-0D1C45A92796}" srcOrd="0" destOrd="0" presId="urn:microsoft.com/office/officeart/2005/8/layout/lProcess3"/>
    <dgm:cxn modelId="{16B8189B-17A7-422B-A456-EF1056F504CA}" type="presParOf" srcId="{B03D71E8-E83C-4952-879C-0D1C45A92796}" destId="{484200A5-240A-4689-8EE4-274CCBE350A3}" srcOrd="0" destOrd="0" presId="urn:microsoft.com/office/officeart/2005/8/layout/lProcess3"/>
    <dgm:cxn modelId="{09531874-D0E7-4349-9EDA-06AA7C7FD2E6}" type="presParOf" srcId="{B03D71E8-E83C-4952-879C-0D1C45A92796}" destId="{5986B4E3-2644-48B2-9D3E-4C21095759E6}" srcOrd="1" destOrd="0" presId="urn:microsoft.com/office/officeart/2005/8/layout/lProcess3"/>
    <dgm:cxn modelId="{6BFBF8B8-96CD-45F2-B345-88928C2F21BF}" type="presParOf" srcId="{B03D71E8-E83C-4952-879C-0D1C45A92796}" destId="{A35B6C6C-A4B1-4C8B-A0D7-BA5EFBBFC725}" srcOrd="2" destOrd="0" presId="urn:microsoft.com/office/officeart/2005/8/layout/lProcess3"/>
    <dgm:cxn modelId="{AC27D857-A7F4-40B7-9921-C436F738C479}" type="presParOf" srcId="{B03D71E8-E83C-4952-879C-0D1C45A92796}" destId="{FE71FA79-42D1-4A56-B3BA-A8495D2DD7AC}" srcOrd="3" destOrd="0" presId="urn:microsoft.com/office/officeart/2005/8/layout/lProcess3"/>
    <dgm:cxn modelId="{1547C024-4801-4386-8050-EC45BFAE777B}" type="presParOf" srcId="{B03D71E8-E83C-4952-879C-0D1C45A92796}" destId="{7B58841D-A207-4F9A-95D2-D5BDF8093B8B}" srcOrd="4" destOrd="0" presId="urn:microsoft.com/office/officeart/2005/8/layout/lProcess3"/>
    <dgm:cxn modelId="{97349A64-6ECA-4446-8AA9-AF773D65967E}" type="presParOf" srcId="{20F66E16-5D1D-44D1-AC76-437F392E3906}" destId="{03D18FC1-40F2-40C1-B03C-6E4C3F5F9839}" srcOrd="1" destOrd="0" presId="urn:microsoft.com/office/officeart/2005/8/layout/lProcess3"/>
    <dgm:cxn modelId="{49EDF97A-2457-412F-9CAF-419CB3B73966}" type="presParOf" srcId="{20F66E16-5D1D-44D1-AC76-437F392E3906}" destId="{EFF1C22B-6A6A-4795-BC7B-EAF62B7552EC}" srcOrd="2" destOrd="0" presId="urn:microsoft.com/office/officeart/2005/8/layout/lProcess3"/>
    <dgm:cxn modelId="{3567EA56-6AC1-4263-B33F-1C0AD424B358}" type="presParOf" srcId="{EFF1C22B-6A6A-4795-BC7B-EAF62B7552EC}" destId="{CD6B0D63-5775-485E-9760-3849ABD0B13E}" srcOrd="0" destOrd="0" presId="urn:microsoft.com/office/officeart/2005/8/layout/lProcess3"/>
    <dgm:cxn modelId="{6CFA58DE-B459-44BA-9654-810F4216C795}" type="presParOf" srcId="{EFF1C22B-6A6A-4795-BC7B-EAF62B7552EC}" destId="{13786EBB-798D-4316-BCAC-9261F96DEFE3}" srcOrd="1" destOrd="0" presId="urn:microsoft.com/office/officeart/2005/8/layout/lProcess3"/>
    <dgm:cxn modelId="{B97B1552-A248-4590-86E7-68CBBE53F27F}" type="presParOf" srcId="{EFF1C22B-6A6A-4795-BC7B-EAF62B7552EC}" destId="{BB11CF3A-60A2-438C-A5A5-71092BA39C45}" srcOrd="2" destOrd="0" presId="urn:microsoft.com/office/officeart/2005/8/layout/lProcess3"/>
    <dgm:cxn modelId="{D5A8A94C-73D9-4A56-851B-900EA2C85904}" type="presParOf" srcId="{EFF1C22B-6A6A-4795-BC7B-EAF62B7552EC}" destId="{145D800D-08E4-40DE-AEA1-6D6602E76E62}" srcOrd="3" destOrd="0" presId="urn:microsoft.com/office/officeart/2005/8/layout/lProcess3"/>
    <dgm:cxn modelId="{0E9BD725-F75D-48D8-AF52-C1B917F864C1}" type="presParOf" srcId="{EFF1C22B-6A6A-4795-BC7B-EAF62B7552EC}" destId="{47345F48-D2E8-41C5-AE1E-47DCAC7A41CB}" srcOrd="4" destOrd="0" presId="urn:microsoft.com/office/officeart/2005/8/layout/lProcess3"/>
    <dgm:cxn modelId="{FF668B03-4E2F-4DC0-AEEA-127CD16D8F46}" type="presParOf" srcId="{EFF1C22B-6A6A-4795-BC7B-EAF62B7552EC}" destId="{26011DFA-69F6-4E40-841D-3FF3F715D91B}" srcOrd="5" destOrd="0" presId="urn:microsoft.com/office/officeart/2005/8/layout/lProcess3"/>
    <dgm:cxn modelId="{9E314DFF-C6C7-4FBD-8112-2DDAF44DA5C7}" type="presParOf" srcId="{EFF1C22B-6A6A-4795-BC7B-EAF62B7552EC}" destId="{B527E08B-695E-4C62-A22A-8711B4C82DED}" srcOrd="6" destOrd="0" presId="urn:microsoft.com/office/officeart/2005/8/layout/lProcess3"/>
    <dgm:cxn modelId="{81CAFBA1-EF05-4BFC-A269-E3391516180F}" type="presParOf" srcId="{20F66E16-5D1D-44D1-AC76-437F392E3906}" destId="{8E135BEF-D934-493C-A9DC-F1F86E703E5B}" srcOrd="3" destOrd="0" presId="urn:microsoft.com/office/officeart/2005/8/layout/lProcess3"/>
    <dgm:cxn modelId="{726CF1F3-5323-40BA-ACE8-838098D718F2}" type="presParOf" srcId="{20F66E16-5D1D-44D1-AC76-437F392E3906}" destId="{5EB4B690-689B-4323-AAB4-A5BCFCB0D92F}" srcOrd="4" destOrd="0" presId="urn:microsoft.com/office/officeart/2005/8/layout/lProcess3"/>
    <dgm:cxn modelId="{D206F5A2-EABC-430A-B46E-742465BD7359}" type="presParOf" srcId="{5EB4B690-689B-4323-AAB4-A5BCFCB0D92F}" destId="{537A0232-6C1C-47B0-84E2-075CC4CF1B42}" srcOrd="0" destOrd="0" presId="urn:microsoft.com/office/officeart/2005/8/layout/lProcess3"/>
    <dgm:cxn modelId="{4D3BAB02-6ADA-480B-9967-304032C8C820}" type="presParOf" srcId="{5EB4B690-689B-4323-AAB4-A5BCFCB0D92F}" destId="{154DF543-861A-468D-94FB-20D66A82AF84}" srcOrd="1" destOrd="0" presId="urn:microsoft.com/office/officeart/2005/8/layout/lProcess3"/>
    <dgm:cxn modelId="{DFCA99FC-F89D-4064-AE91-39D466E222E1}" type="presParOf" srcId="{5EB4B690-689B-4323-AAB4-A5BCFCB0D92F}" destId="{714EEB7A-F552-4861-B352-18510F775822}" srcOrd="2" destOrd="0" presId="urn:microsoft.com/office/officeart/2005/8/layout/lProcess3"/>
    <dgm:cxn modelId="{0AAE36A2-C2D7-4594-BAB6-508617E92BD5}" type="presParOf" srcId="{5EB4B690-689B-4323-AAB4-A5BCFCB0D92F}" destId="{CC0F3E19-1039-4CBB-B552-2E78243644D0}" srcOrd="3" destOrd="0" presId="urn:microsoft.com/office/officeart/2005/8/layout/lProcess3"/>
    <dgm:cxn modelId="{398CF5FF-9ED6-4914-B5D4-68993A768FAC}" type="presParOf" srcId="{5EB4B690-689B-4323-AAB4-A5BCFCB0D92F}" destId="{8A36CECB-609F-45D4-B40D-D4351C4667C6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C8F62F-EA07-49A2-91AA-C4725FB58A17}">
      <dsp:nvSpPr>
        <dsp:cNvPr id="0" name=""/>
        <dsp:cNvSpPr/>
      </dsp:nvSpPr>
      <dsp:spPr>
        <a:xfrm>
          <a:off x="3015" y="1029974"/>
          <a:ext cx="3025788" cy="1210315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7348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200" kern="1200" dirty="0"/>
            <a:t>Ανάλυση</a:t>
          </a:r>
          <a:endParaRPr lang="en-US" sz="2200" kern="1200" dirty="0"/>
        </a:p>
      </dsp:txBody>
      <dsp:txXfrm>
        <a:off x="3015" y="1029974"/>
        <a:ext cx="2723209" cy="1210315"/>
      </dsp:txXfrm>
    </dsp:sp>
    <dsp:sp modelId="{4D8B1D1F-7D8E-41D2-8559-180A485B5A06}">
      <dsp:nvSpPr>
        <dsp:cNvPr id="0" name=""/>
        <dsp:cNvSpPr/>
      </dsp:nvSpPr>
      <dsp:spPr>
        <a:xfrm>
          <a:off x="2423646" y="1029974"/>
          <a:ext cx="3025788" cy="1210315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200" kern="1200" dirty="0"/>
            <a:t>Υλοποίηση</a:t>
          </a:r>
          <a:endParaRPr lang="en-US" sz="2200" kern="1200" dirty="0"/>
        </a:p>
      </dsp:txBody>
      <dsp:txXfrm>
        <a:off x="3028804" y="1029974"/>
        <a:ext cx="1815473" cy="1210315"/>
      </dsp:txXfrm>
    </dsp:sp>
    <dsp:sp modelId="{6BB34879-623E-46E4-AD87-80D8D6873C89}">
      <dsp:nvSpPr>
        <dsp:cNvPr id="0" name=""/>
        <dsp:cNvSpPr/>
      </dsp:nvSpPr>
      <dsp:spPr>
        <a:xfrm>
          <a:off x="4844276" y="1029974"/>
          <a:ext cx="3025788" cy="1210315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200" kern="1200" dirty="0"/>
            <a:t>Πιλοτική λειτουργία</a:t>
          </a:r>
          <a:endParaRPr lang="en-US" sz="2200" kern="1200" dirty="0"/>
        </a:p>
      </dsp:txBody>
      <dsp:txXfrm>
        <a:off x="5449434" y="1029974"/>
        <a:ext cx="1815473" cy="1210315"/>
      </dsp:txXfrm>
    </dsp:sp>
    <dsp:sp modelId="{5F6C8760-63D9-4FB2-81E9-4C0E874559D1}">
      <dsp:nvSpPr>
        <dsp:cNvPr id="0" name=""/>
        <dsp:cNvSpPr/>
      </dsp:nvSpPr>
      <dsp:spPr>
        <a:xfrm>
          <a:off x="7264907" y="1029974"/>
          <a:ext cx="3025788" cy="1210315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Παρα</a:t>
          </a:r>
          <a:r>
            <a:rPr lang="en-US" sz="2200" kern="1200" dirty="0" err="1"/>
            <a:t>γωγική</a:t>
          </a:r>
          <a:r>
            <a:rPr lang="en-US" sz="2200" kern="1200"/>
            <a:t> </a:t>
          </a:r>
          <a:r>
            <a:rPr lang="el-GR" sz="2200" kern="1200"/>
            <a:t>λειτουργία</a:t>
          </a:r>
          <a:endParaRPr lang="en-US" sz="2200" kern="1200"/>
        </a:p>
      </dsp:txBody>
      <dsp:txXfrm>
        <a:off x="7870065" y="1029974"/>
        <a:ext cx="1815473" cy="12103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79966F-9EC7-4805-988A-958890676AAB}">
      <dsp:nvSpPr>
        <dsp:cNvPr id="0" name=""/>
        <dsp:cNvSpPr/>
      </dsp:nvSpPr>
      <dsp:spPr>
        <a:xfrm rot="16200000">
          <a:off x="-177055" y="178044"/>
          <a:ext cx="2926262" cy="2570173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3713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400" kern="1200"/>
            <a:t>Διαχειριστής</a:t>
          </a:r>
          <a:endParaRPr lang="en-US" sz="24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Πρότυπα αναρτήσεων</a:t>
          </a:r>
          <a:endParaRPr lang="en-US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Διαχείριση δημοσιεύσεων</a:t>
          </a:r>
          <a:endParaRPr lang="en-US" sz="1900" kern="1200"/>
        </a:p>
      </dsp:txBody>
      <dsp:txXfrm rot="5400000">
        <a:off x="990" y="585251"/>
        <a:ext cx="2570173" cy="1755758"/>
      </dsp:txXfrm>
    </dsp:sp>
    <dsp:sp modelId="{6B8BBA8E-8CBE-4D26-B40A-5629227FC934}">
      <dsp:nvSpPr>
        <dsp:cNvPr id="0" name=""/>
        <dsp:cNvSpPr/>
      </dsp:nvSpPr>
      <dsp:spPr>
        <a:xfrm rot="16200000">
          <a:off x="2585880" y="178044"/>
          <a:ext cx="2926262" cy="2570173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3713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err="1"/>
            <a:t>Φορείς</a:t>
          </a:r>
          <a:endParaRPr lang="en-US" sz="24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Προώθηση δράσεων</a:t>
          </a:r>
          <a:endParaRPr lang="en-US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Στόχευση</a:t>
          </a:r>
          <a:endParaRPr lang="en-US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err="1"/>
            <a:t>Διεύρυνση</a:t>
          </a:r>
          <a:r>
            <a:rPr lang="el-GR" sz="1900" kern="1200"/>
            <a:t> </a:t>
          </a:r>
          <a:r>
            <a:rPr lang="en-US" sz="1900" kern="1200" err="1"/>
            <a:t>κοινού</a:t>
          </a:r>
        </a:p>
      </dsp:txBody>
      <dsp:txXfrm rot="5400000">
        <a:off x="2763925" y="585251"/>
        <a:ext cx="2570173" cy="1755758"/>
      </dsp:txXfrm>
    </dsp:sp>
    <dsp:sp modelId="{221515D1-2DCF-441F-922B-359C4DFB6174}">
      <dsp:nvSpPr>
        <dsp:cNvPr id="0" name=""/>
        <dsp:cNvSpPr/>
      </dsp:nvSpPr>
      <dsp:spPr>
        <a:xfrm rot="16200000">
          <a:off x="5348816" y="178044"/>
          <a:ext cx="2926262" cy="2570173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3713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400" kern="1200"/>
            <a:t>Εμπορική Επιχείρηση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Προωθήσεις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Αναζήτηση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Στατιστικά</a:t>
          </a:r>
        </a:p>
      </dsp:txBody>
      <dsp:txXfrm rot="5400000">
        <a:off x="5526861" y="585251"/>
        <a:ext cx="2570173" cy="17557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8F246B-37B5-48EE-B9DD-BD1DBD250B29}">
      <dsp:nvSpPr>
        <dsp:cNvPr id="0" name=""/>
        <dsp:cNvSpPr/>
      </dsp:nvSpPr>
      <dsp:spPr>
        <a:xfrm rot="3720232">
          <a:off x="1867615" y="3853463"/>
          <a:ext cx="968353" cy="54667"/>
        </a:xfrm>
        <a:custGeom>
          <a:avLst/>
          <a:gdLst/>
          <a:ahLst/>
          <a:cxnLst/>
          <a:rect l="0" t="0" r="0" b="0"/>
          <a:pathLst>
            <a:path>
              <a:moveTo>
                <a:pt x="0" y="27333"/>
              </a:moveTo>
              <a:lnTo>
                <a:pt x="968353" y="27333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ED198B-E85C-454A-8C4D-7C93A55004AA}">
      <dsp:nvSpPr>
        <dsp:cNvPr id="0" name=""/>
        <dsp:cNvSpPr/>
      </dsp:nvSpPr>
      <dsp:spPr>
        <a:xfrm rot="1290235">
          <a:off x="2439793" y="3123915"/>
          <a:ext cx="765962" cy="54667"/>
        </a:xfrm>
        <a:custGeom>
          <a:avLst/>
          <a:gdLst/>
          <a:ahLst/>
          <a:cxnLst/>
          <a:rect l="0" t="0" r="0" b="0"/>
          <a:pathLst>
            <a:path>
              <a:moveTo>
                <a:pt x="0" y="27333"/>
              </a:moveTo>
              <a:lnTo>
                <a:pt x="765962" y="27333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82AF2D-1DC5-498D-BC44-215EDE11429D}">
      <dsp:nvSpPr>
        <dsp:cNvPr id="0" name=""/>
        <dsp:cNvSpPr/>
      </dsp:nvSpPr>
      <dsp:spPr>
        <a:xfrm rot="20309765">
          <a:off x="2439793" y="2267877"/>
          <a:ext cx="765962" cy="54667"/>
        </a:xfrm>
        <a:custGeom>
          <a:avLst/>
          <a:gdLst/>
          <a:ahLst/>
          <a:cxnLst/>
          <a:rect l="0" t="0" r="0" b="0"/>
          <a:pathLst>
            <a:path>
              <a:moveTo>
                <a:pt x="0" y="27333"/>
              </a:moveTo>
              <a:lnTo>
                <a:pt x="765962" y="27333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EE893F-3C23-42A7-BCAF-F5F5A3E7253A}">
      <dsp:nvSpPr>
        <dsp:cNvPr id="0" name=""/>
        <dsp:cNvSpPr/>
      </dsp:nvSpPr>
      <dsp:spPr>
        <a:xfrm rot="17962766">
          <a:off x="1884698" y="1516439"/>
          <a:ext cx="1031472" cy="54667"/>
        </a:xfrm>
        <a:custGeom>
          <a:avLst/>
          <a:gdLst/>
          <a:ahLst/>
          <a:cxnLst/>
          <a:rect l="0" t="0" r="0" b="0"/>
          <a:pathLst>
            <a:path>
              <a:moveTo>
                <a:pt x="0" y="27333"/>
              </a:moveTo>
              <a:lnTo>
                <a:pt x="1031472" y="27333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C27CB0-2159-406B-A55D-17D7385ADD22}">
      <dsp:nvSpPr>
        <dsp:cNvPr id="0" name=""/>
        <dsp:cNvSpPr/>
      </dsp:nvSpPr>
      <dsp:spPr>
        <a:xfrm>
          <a:off x="693475" y="1680303"/>
          <a:ext cx="2085855" cy="2085855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6E8E5F-D805-4059-9FA6-50E280E306EE}">
      <dsp:nvSpPr>
        <dsp:cNvPr id="0" name=""/>
        <dsp:cNvSpPr/>
      </dsp:nvSpPr>
      <dsp:spPr>
        <a:xfrm>
          <a:off x="2356037" y="1776"/>
          <a:ext cx="1167677" cy="116767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000" kern="1200"/>
            <a:t>Άρθρα</a:t>
          </a:r>
        </a:p>
      </dsp:txBody>
      <dsp:txXfrm>
        <a:off x="2527039" y="172778"/>
        <a:ext cx="825673" cy="825673"/>
      </dsp:txXfrm>
    </dsp:sp>
    <dsp:sp modelId="{FE67A076-CD98-4B51-B7DE-4BCE720A980A}">
      <dsp:nvSpPr>
        <dsp:cNvPr id="0" name=""/>
        <dsp:cNvSpPr/>
      </dsp:nvSpPr>
      <dsp:spPr>
        <a:xfrm>
          <a:off x="3640482" y="1776"/>
          <a:ext cx="1751516" cy="1167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Επιχείρηση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Επιμελητήριο</a:t>
          </a:r>
        </a:p>
      </dsp:txBody>
      <dsp:txXfrm>
        <a:off x="3640482" y="1776"/>
        <a:ext cx="1751516" cy="1167677"/>
      </dsp:txXfrm>
    </dsp:sp>
    <dsp:sp modelId="{E6A0CB91-AA75-4DB0-84FA-A2DAAB40FA9E}">
      <dsp:nvSpPr>
        <dsp:cNvPr id="0" name=""/>
        <dsp:cNvSpPr/>
      </dsp:nvSpPr>
      <dsp:spPr>
        <a:xfrm>
          <a:off x="3138459" y="1356970"/>
          <a:ext cx="1167677" cy="116767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000" kern="1200"/>
            <a:t>Δελτία Τύπου</a:t>
          </a:r>
        </a:p>
      </dsp:txBody>
      <dsp:txXfrm>
        <a:off x="3309461" y="1527972"/>
        <a:ext cx="825673" cy="825673"/>
      </dsp:txXfrm>
    </dsp:sp>
    <dsp:sp modelId="{F367DEB6-9140-4F0C-A233-F9B38730D2B7}">
      <dsp:nvSpPr>
        <dsp:cNvPr id="0" name=""/>
        <dsp:cNvSpPr/>
      </dsp:nvSpPr>
      <dsp:spPr>
        <a:xfrm>
          <a:off x="4422904" y="1356970"/>
          <a:ext cx="1751516" cy="1167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Επιμελητήριο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ΚΕΕΕ</a:t>
          </a:r>
        </a:p>
      </dsp:txBody>
      <dsp:txXfrm>
        <a:off x="4422904" y="1356970"/>
        <a:ext cx="1751516" cy="1167677"/>
      </dsp:txXfrm>
    </dsp:sp>
    <dsp:sp modelId="{ED790EC9-E815-47B3-AF1C-75756551E51E}">
      <dsp:nvSpPr>
        <dsp:cNvPr id="0" name=""/>
        <dsp:cNvSpPr/>
      </dsp:nvSpPr>
      <dsp:spPr>
        <a:xfrm>
          <a:off x="3138459" y="2921813"/>
          <a:ext cx="1167677" cy="116767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000" kern="1200"/>
            <a:t>Γνώμες</a:t>
          </a:r>
        </a:p>
      </dsp:txBody>
      <dsp:txXfrm>
        <a:off x="3309461" y="3092815"/>
        <a:ext cx="825673" cy="825673"/>
      </dsp:txXfrm>
    </dsp:sp>
    <dsp:sp modelId="{EEEFCC2F-2777-4232-9379-77F2ECF39312}">
      <dsp:nvSpPr>
        <dsp:cNvPr id="0" name=""/>
        <dsp:cNvSpPr/>
      </dsp:nvSpPr>
      <dsp:spPr>
        <a:xfrm>
          <a:off x="4422904" y="2921813"/>
          <a:ext cx="1751516" cy="1167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Επιχείρηση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Άλλοι</a:t>
          </a:r>
        </a:p>
      </dsp:txBody>
      <dsp:txXfrm>
        <a:off x="4422904" y="2921813"/>
        <a:ext cx="1751516" cy="1167677"/>
      </dsp:txXfrm>
    </dsp:sp>
    <dsp:sp modelId="{3548439C-DDCB-4357-BE59-8B15E27CF1FB}">
      <dsp:nvSpPr>
        <dsp:cNvPr id="0" name=""/>
        <dsp:cNvSpPr/>
      </dsp:nvSpPr>
      <dsp:spPr>
        <a:xfrm>
          <a:off x="2247051" y="4235089"/>
          <a:ext cx="1251513" cy="1251513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000" kern="1200"/>
            <a:t>Ανακοινώσεις</a:t>
          </a:r>
        </a:p>
      </dsp:txBody>
      <dsp:txXfrm>
        <a:off x="2430331" y="4418369"/>
        <a:ext cx="884953" cy="8849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ED198B-E85C-454A-8C4D-7C93A55004AA}">
      <dsp:nvSpPr>
        <dsp:cNvPr id="0" name=""/>
        <dsp:cNvSpPr/>
      </dsp:nvSpPr>
      <dsp:spPr>
        <a:xfrm rot="2561584">
          <a:off x="1890802" y="3272520"/>
          <a:ext cx="709880" cy="63632"/>
        </a:xfrm>
        <a:custGeom>
          <a:avLst/>
          <a:gdLst/>
          <a:ahLst/>
          <a:cxnLst/>
          <a:rect l="0" t="0" r="0" b="0"/>
          <a:pathLst>
            <a:path>
              <a:moveTo>
                <a:pt x="0" y="31816"/>
              </a:moveTo>
              <a:lnTo>
                <a:pt x="709880" y="31816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C6D7A-4368-41F0-AC36-F4924394FC12}">
      <dsp:nvSpPr>
        <dsp:cNvPr id="0" name=""/>
        <dsp:cNvSpPr/>
      </dsp:nvSpPr>
      <dsp:spPr>
        <a:xfrm>
          <a:off x="1984862" y="2306633"/>
          <a:ext cx="788919" cy="63632"/>
        </a:xfrm>
        <a:custGeom>
          <a:avLst/>
          <a:gdLst/>
          <a:ahLst/>
          <a:cxnLst/>
          <a:rect l="0" t="0" r="0" b="0"/>
          <a:pathLst>
            <a:path>
              <a:moveTo>
                <a:pt x="0" y="31816"/>
              </a:moveTo>
              <a:lnTo>
                <a:pt x="788919" y="31816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EE893F-3C23-42A7-BCAF-F5F5A3E7253A}">
      <dsp:nvSpPr>
        <dsp:cNvPr id="0" name=""/>
        <dsp:cNvSpPr/>
      </dsp:nvSpPr>
      <dsp:spPr>
        <a:xfrm rot="19038416">
          <a:off x="1890802" y="1340745"/>
          <a:ext cx="709880" cy="63632"/>
        </a:xfrm>
        <a:custGeom>
          <a:avLst/>
          <a:gdLst/>
          <a:ahLst/>
          <a:cxnLst/>
          <a:rect l="0" t="0" r="0" b="0"/>
          <a:pathLst>
            <a:path>
              <a:moveTo>
                <a:pt x="0" y="31816"/>
              </a:moveTo>
              <a:lnTo>
                <a:pt x="709880" y="31816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C27CB0-2159-406B-A55D-17D7385ADD22}">
      <dsp:nvSpPr>
        <dsp:cNvPr id="0" name=""/>
        <dsp:cNvSpPr/>
      </dsp:nvSpPr>
      <dsp:spPr>
        <a:xfrm>
          <a:off x="75771" y="1215454"/>
          <a:ext cx="2245990" cy="224599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6E8E5F-D805-4059-9FA6-50E280E306EE}">
      <dsp:nvSpPr>
        <dsp:cNvPr id="0" name=""/>
        <dsp:cNvSpPr/>
      </dsp:nvSpPr>
      <dsp:spPr>
        <a:xfrm>
          <a:off x="2328063" y="1208"/>
          <a:ext cx="1347594" cy="134759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000" kern="1200"/>
            <a:t>Αντιπρόσωποι</a:t>
          </a:r>
        </a:p>
      </dsp:txBody>
      <dsp:txXfrm>
        <a:off x="2525414" y="198559"/>
        <a:ext cx="952892" cy="952892"/>
      </dsp:txXfrm>
    </dsp:sp>
    <dsp:sp modelId="{FE67A076-CD98-4B51-B7DE-4BCE720A980A}">
      <dsp:nvSpPr>
        <dsp:cNvPr id="0" name=""/>
        <dsp:cNvSpPr/>
      </dsp:nvSpPr>
      <dsp:spPr>
        <a:xfrm>
          <a:off x="3810417" y="1208"/>
          <a:ext cx="2021391" cy="13475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Νομό</a:t>
          </a:r>
          <a:endParaRPr lang="en-US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Δραστηριότητα</a:t>
          </a:r>
        </a:p>
      </dsp:txBody>
      <dsp:txXfrm>
        <a:off x="3810417" y="1208"/>
        <a:ext cx="2021391" cy="1347594"/>
      </dsp:txXfrm>
    </dsp:sp>
    <dsp:sp modelId="{72274D33-99CA-46CD-81E6-520C285B1F81}">
      <dsp:nvSpPr>
        <dsp:cNvPr id="0" name=""/>
        <dsp:cNvSpPr/>
      </dsp:nvSpPr>
      <dsp:spPr>
        <a:xfrm>
          <a:off x="2773782" y="1664652"/>
          <a:ext cx="1347594" cy="134759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000" kern="1200"/>
            <a:t>Συνεργάτες</a:t>
          </a:r>
        </a:p>
      </dsp:txBody>
      <dsp:txXfrm>
        <a:off x="2971133" y="1862003"/>
        <a:ext cx="952892" cy="952892"/>
      </dsp:txXfrm>
    </dsp:sp>
    <dsp:sp modelId="{5336807B-C689-4EEF-BB87-E4893EA9BDD6}">
      <dsp:nvSpPr>
        <dsp:cNvPr id="0" name=""/>
        <dsp:cNvSpPr/>
      </dsp:nvSpPr>
      <dsp:spPr>
        <a:xfrm>
          <a:off x="4256135" y="1664652"/>
          <a:ext cx="2021391" cy="13475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Νομό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Δραστηριότητα</a:t>
          </a:r>
        </a:p>
      </dsp:txBody>
      <dsp:txXfrm>
        <a:off x="4256135" y="1664652"/>
        <a:ext cx="2021391" cy="1347594"/>
      </dsp:txXfrm>
    </dsp:sp>
    <dsp:sp modelId="{ED790EC9-E815-47B3-AF1C-75756551E51E}">
      <dsp:nvSpPr>
        <dsp:cNvPr id="0" name=""/>
        <dsp:cNvSpPr/>
      </dsp:nvSpPr>
      <dsp:spPr>
        <a:xfrm>
          <a:off x="2328063" y="3328096"/>
          <a:ext cx="1347594" cy="134759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000" kern="1200"/>
            <a:t>Πωλητές</a:t>
          </a:r>
        </a:p>
      </dsp:txBody>
      <dsp:txXfrm>
        <a:off x="2525414" y="3525447"/>
        <a:ext cx="952892" cy="952892"/>
      </dsp:txXfrm>
    </dsp:sp>
    <dsp:sp modelId="{EEEFCC2F-2777-4232-9379-77F2ECF39312}">
      <dsp:nvSpPr>
        <dsp:cNvPr id="0" name=""/>
        <dsp:cNvSpPr/>
      </dsp:nvSpPr>
      <dsp:spPr>
        <a:xfrm>
          <a:off x="3810417" y="3328096"/>
          <a:ext cx="2021391" cy="13475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Νομό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900" kern="1200"/>
            <a:t>Δραστηριότητα</a:t>
          </a:r>
        </a:p>
      </dsp:txBody>
      <dsp:txXfrm>
        <a:off x="3810417" y="3328096"/>
        <a:ext cx="2021391" cy="13475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9AE9E-1BAC-4352-AC47-CB78587679E5}" type="datetimeFigureOut">
              <a:rPr lang="en-US" smtClean="0"/>
              <a:t>1/2/2019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14D95-4E28-4FA8-8BFC-DD880B8C5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107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14D95-4E28-4FA8-8BFC-DD880B8C51A0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53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14D95-4E28-4FA8-8BFC-DD880B8C51A0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19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3139" y="9062907"/>
            <a:ext cx="761999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pic>
        <p:nvPicPr>
          <p:cNvPr id="3074" name="Picture 2" descr="https://lh3.googleusercontent.com/-AADuyfdlkfU/WctWBZgOPqI/AAAAAAAAH3s/X4CEr1m8j-YAPyZPsYAIyVhRHEQCLHBLACL0BGAYYCw/h95/2017-09-27.png">
            <a:extLst>
              <a:ext uri="{FF2B5EF4-FFF2-40B4-BE49-F238E27FC236}">
                <a16:creationId xmlns:a16="http://schemas.microsoft.com/office/drawing/2014/main" xmlns="" id="{8C7E4512-77BA-4F38-8AB4-2E64916D48F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263" y="5953125"/>
            <a:ext cx="1666875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pic>
        <p:nvPicPr>
          <p:cNvPr id="36" name="Picture 2" descr="https://lh3.googleusercontent.com/-AADuyfdlkfU/WctWBZgOPqI/AAAAAAAAH3s/X4CEr1m8j-YAPyZPsYAIyVhRHEQCLHBLACL0BGAYYCw/h95/2017-09-27.png">
            <a:extLst>
              <a:ext uri="{FF2B5EF4-FFF2-40B4-BE49-F238E27FC236}">
                <a16:creationId xmlns:a16="http://schemas.microsoft.com/office/drawing/2014/main" xmlns="" id="{95398261-1BFA-40C0-B452-5C8F0983BB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263" y="5953125"/>
            <a:ext cx="1666875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vpn.sga.gr:4200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xmlns="" id="{F81819F9-8CAC-4A6C-8F06-0482027F97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" y="0"/>
            <a:ext cx="121919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DA91546-F13B-4877-9138-964BEAB3F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73062" y="4127644"/>
            <a:ext cx="8131550" cy="1126283"/>
          </a:xfrm>
        </p:spPr>
        <p:txBody>
          <a:bodyPr>
            <a:normAutofit/>
          </a:bodyPr>
          <a:lstStyle/>
          <a:p>
            <a:r>
              <a:rPr lang="el-GR" dirty="0"/>
              <a:t>Παρουσίαση έργου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EFF0CE-33E0-4234-926B-C30AD42FFB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73062" y="1864865"/>
            <a:ext cx="8131550" cy="2262781"/>
          </a:xfrm>
        </p:spPr>
        <p:txBody>
          <a:bodyPr>
            <a:normAutofit/>
          </a:bodyPr>
          <a:lstStyle/>
          <a:p>
            <a:r>
              <a:rPr lang="el-GR" dirty="0"/>
              <a:t>Επιχειρηματική Πλατφόρμα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4A98CC08-AEC2-4E8F-8F52-0F5C6372DB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0"/>
            <a:ext cx="285151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5D1545E6-EB3C-4478-A661-A2CA963F129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tx2">
              <a:lumMod val="60000"/>
              <a:lumOff val="40000"/>
              <a:alpha val="40000"/>
            </a:schemeClr>
          </a:solidFill>
        </p:grpSpPr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xmlns="" id="{B2E5B960-0C5D-4F77-8E9F-9F3D883D83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xmlns="" id="{258E44FC-92AD-43A0-BB05-DB268C82D8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xmlns="" id="{C63D3083-A56C-4199-8DE0-63C8BE9EDFE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xmlns="" id="{C7CD3581-635D-438F-A64F-68404E7AE0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xmlns="" id="{AD6904C0-211C-41A2-BDB8-3B07C90BBB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xmlns="" id="{B0837DA6-CAF9-4E78-A39E-6358EDE2B10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xmlns="" id="{0A99DD7D-3AB3-471E-842F-8AFEA09D07E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xmlns="" id="{9C70B0D4-92FE-478F-86BD-93BA2C4DFC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xmlns="" id="{C9156BE6-11D4-4696-9E3F-C325BFAC81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xmlns="" id="{4E667226-1D20-4A9D-BBE3-AC17EA436F0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Freeform 21">
              <a:extLst>
                <a:ext uri="{FF2B5EF4-FFF2-40B4-BE49-F238E27FC236}">
                  <a16:creationId xmlns:a16="http://schemas.microsoft.com/office/drawing/2014/main" xmlns="" id="{2F87E3B6-5202-4434-9B26-42B46774F3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7" name="Freeform 22">
              <a:extLst>
                <a:ext uri="{FF2B5EF4-FFF2-40B4-BE49-F238E27FC236}">
                  <a16:creationId xmlns:a16="http://schemas.microsoft.com/office/drawing/2014/main" xmlns="" id="{AEA5E85F-F1F4-40E4-A62C-95324F6749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40A75861-F6C5-44A9-B161-B03701CBDE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  <a:solidFill>
            <a:schemeClr val="tx2">
              <a:lumMod val="75000"/>
              <a:alpha val="70000"/>
            </a:schemeClr>
          </a:solidFill>
        </p:grpSpPr>
        <p:sp>
          <p:nvSpPr>
            <p:cNvPr id="50" name="Freeform 27">
              <a:extLst>
                <a:ext uri="{FF2B5EF4-FFF2-40B4-BE49-F238E27FC236}">
                  <a16:creationId xmlns:a16="http://schemas.microsoft.com/office/drawing/2014/main" xmlns="" id="{72EE642D-4F69-47C0-99BA-CE43503573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1" name="Freeform 28">
              <a:extLst>
                <a:ext uri="{FF2B5EF4-FFF2-40B4-BE49-F238E27FC236}">
                  <a16:creationId xmlns:a16="http://schemas.microsoft.com/office/drawing/2014/main" xmlns="" id="{26178CE4-DA2D-46EA-AB8D-341C5AC563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xmlns="" id="{698E9F53-8381-4FA5-A510-846925D242C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3" name="Freeform 30">
              <a:extLst>
                <a:ext uri="{FF2B5EF4-FFF2-40B4-BE49-F238E27FC236}">
                  <a16:creationId xmlns:a16="http://schemas.microsoft.com/office/drawing/2014/main" xmlns="" id="{B13CE284-F21E-411B-BB8E-9C03B853CE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4" name="Freeform 31">
              <a:extLst>
                <a:ext uri="{FF2B5EF4-FFF2-40B4-BE49-F238E27FC236}">
                  <a16:creationId xmlns:a16="http://schemas.microsoft.com/office/drawing/2014/main" xmlns="" id="{23DF4578-4703-437C-A797-2A2D0CEE5F4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5" name="Freeform 32">
              <a:extLst>
                <a:ext uri="{FF2B5EF4-FFF2-40B4-BE49-F238E27FC236}">
                  <a16:creationId xmlns:a16="http://schemas.microsoft.com/office/drawing/2014/main" xmlns="" id="{F878F330-AF64-4F8F-88FD-A4A408D6D36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6" name="Freeform 33">
              <a:extLst>
                <a:ext uri="{FF2B5EF4-FFF2-40B4-BE49-F238E27FC236}">
                  <a16:creationId xmlns:a16="http://schemas.microsoft.com/office/drawing/2014/main" xmlns="" id="{AC9B00BF-4FB7-42FA-BBBD-7DB54ED3F06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7" name="Freeform 34">
              <a:extLst>
                <a:ext uri="{FF2B5EF4-FFF2-40B4-BE49-F238E27FC236}">
                  <a16:creationId xmlns:a16="http://schemas.microsoft.com/office/drawing/2014/main" xmlns="" id="{BD3D64CA-2AAD-4609-8DAA-3EAD4609A6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8" name="Freeform 35">
              <a:extLst>
                <a:ext uri="{FF2B5EF4-FFF2-40B4-BE49-F238E27FC236}">
                  <a16:creationId xmlns:a16="http://schemas.microsoft.com/office/drawing/2014/main" xmlns="" id="{C669E05A-8550-4E91-B29E-E1912228EC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9" name="Freeform 36">
              <a:extLst>
                <a:ext uri="{FF2B5EF4-FFF2-40B4-BE49-F238E27FC236}">
                  <a16:creationId xmlns:a16="http://schemas.microsoft.com/office/drawing/2014/main" xmlns="" id="{F8C1FD53-1E8F-46CA-BC2D-FCEC4DAE07F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0" name="Freeform 37">
              <a:extLst>
                <a:ext uri="{FF2B5EF4-FFF2-40B4-BE49-F238E27FC236}">
                  <a16:creationId xmlns:a16="http://schemas.microsoft.com/office/drawing/2014/main" xmlns="" id="{CC97A31F-CFDE-4EA3-98F1-13FDD16702E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1" name="Freeform 38">
              <a:extLst>
                <a:ext uri="{FF2B5EF4-FFF2-40B4-BE49-F238E27FC236}">
                  <a16:creationId xmlns:a16="http://schemas.microsoft.com/office/drawing/2014/main" xmlns="" id="{9E1540E7-E6C3-4907-B70A-B175683655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63" name="Freeform 11">
            <a:extLst>
              <a:ext uri="{FF2B5EF4-FFF2-40B4-BE49-F238E27FC236}">
                <a16:creationId xmlns:a16="http://schemas.microsoft.com/office/drawing/2014/main" xmlns="" id="{1310EFE2-B91D-47E7-B117-C2A802800A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flipV="1">
            <a:off x="-159" y="3411452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1026" name="Picture 2" descr="F:\Logo KEEE\logo-kee-dblue-g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6592" y="111162"/>
            <a:ext cx="1857666" cy="1473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Α-ΕΡΓΑ-ΚΕΕ\ΑΒΡΑΜΙΔΗΣ\ΠΛΑΤΦΟΡΜΑ ΕΠΙΧΕΙΡ. ΔΙΑΔΙΚΤΥΩΣΗΣ-2017\ΠΑΡΑΔΟΤΕΑ\banner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771" y="4557656"/>
            <a:ext cx="2857500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10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4C6FF4-6968-429B-B8B8-792B02CC1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Είδη αναρτήσεων ΙΙ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DC92C5-5827-4E20-A87A-90042E24F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l-GR"/>
          </a:p>
          <a:p>
            <a:pPr marL="0" indent="0">
              <a:buNone/>
            </a:pPr>
            <a:endParaRPr lang="el-GR"/>
          </a:p>
          <a:p>
            <a:pPr marL="0" indent="0">
              <a:buNone/>
            </a:pPr>
            <a:endParaRPr lang="el-GR"/>
          </a:p>
        </p:txBody>
      </p:sp>
      <p:sp>
        <p:nvSpPr>
          <p:cNvPr id="32" name="Οβάλ 31">
            <a:extLst>
              <a:ext uri="{FF2B5EF4-FFF2-40B4-BE49-F238E27FC236}">
                <a16:creationId xmlns:a16="http://schemas.microsoft.com/office/drawing/2014/main" xmlns="" id="{B8AD177A-7842-4125-B459-9E44738BB504}"/>
              </a:ext>
            </a:extLst>
          </p:cNvPr>
          <p:cNvSpPr/>
          <p:nvPr/>
        </p:nvSpPr>
        <p:spPr>
          <a:xfrm>
            <a:off x="1497459" y="2267566"/>
            <a:ext cx="1254086" cy="12540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200"/>
              <a:t>Ορατά μόνο με στόχευση</a:t>
            </a:r>
          </a:p>
        </p:txBody>
      </p:sp>
      <p:graphicFrame>
        <p:nvGraphicFramePr>
          <p:cNvPr id="739" name="Διάγραμμα 380">
            <a:extLst>
              <a:ext uri="{FF2B5EF4-FFF2-40B4-BE49-F238E27FC236}">
                <a16:creationId xmlns:a16="http://schemas.microsoft.com/office/drawing/2014/main" xmlns="" id="{CBC02561-41B8-47F1-8C06-3A511D59C9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7046015"/>
              </p:ext>
            </p:extLst>
          </p:nvPr>
        </p:nvGraphicFramePr>
        <p:xfrm>
          <a:off x="2127660" y="1649681"/>
          <a:ext cx="6353298" cy="46768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50" name="TextBox 1249">
            <a:extLst>
              <a:ext uri="{FF2B5EF4-FFF2-40B4-BE49-F238E27FC236}">
                <a16:creationId xmlns:a16="http://schemas.microsoft.com/office/drawing/2014/main" xmlns="" id="{BE3F49C9-1620-44BB-A1B5-4DBE6038CDB6}"/>
              </a:ext>
            </a:extLst>
          </p:cNvPr>
          <p:cNvSpPr txBox="1"/>
          <p:nvPr/>
        </p:nvSpPr>
        <p:spPr>
          <a:xfrm>
            <a:off x="2586840" y="3769426"/>
            <a:ext cx="166452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>
                <a:solidFill>
                  <a:schemeClr val="bg1"/>
                </a:solidFill>
              </a:rPr>
              <a:t>Συνεργασίες</a:t>
            </a:r>
            <a:endParaRPr lang="el-GR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1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4C6FF4-6968-429B-B8B8-792B02CC1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Είδη αναρτήσεων ΙΙΙ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DC92C5-5827-4E20-A87A-90042E24F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l-GR"/>
          </a:p>
          <a:p>
            <a:pPr marL="0" indent="0">
              <a:buNone/>
            </a:pPr>
            <a:endParaRPr lang="el-GR"/>
          </a:p>
          <a:p>
            <a:pPr marL="0" indent="0">
              <a:buNone/>
            </a:pPr>
            <a:endParaRPr lang="el-GR"/>
          </a:p>
        </p:txBody>
      </p:sp>
      <p:sp>
        <p:nvSpPr>
          <p:cNvPr id="195" name="Οβάλ 194">
            <a:extLst>
              <a:ext uri="{FF2B5EF4-FFF2-40B4-BE49-F238E27FC236}">
                <a16:creationId xmlns:a16="http://schemas.microsoft.com/office/drawing/2014/main" xmlns="" id="{CAB52E28-2BB5-4877-B9B9-62E7FE2D5940}"/>
              </a:ext>
            </a:extLst>
          </p:cNvPr>
          <p:cNvSpPr/>
          <p:nvPr/>
        </p:nvSpPr>
        <p:spPr>
          <a:xfrm>
            <a:off x="1978075" y="1706707"/>
            <a:ext cx="1254086" cy="12540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200"/>
              <a:t>Ανοιχτά σε όλους</a:t>
            </a:r>
            <a:endParaRPr lang="el-GR" sz="1200" err="1"/>
          </a:p>
        </p:txBody>
      </p:sp>
      <p:graphicFrame>
        <p:nvGraphicFramePr>
          <p:cNvPr id="1970" name="Διάγραμμα 380">
            <a:extLst>
              <a:ext uri="{FF2B5EF4-FFF2-40B4-BE49-F238E27FC236}">
                <a16:creationId xmlns:a16="http://schemas.microsoft.com/office/drawing/2014/main" xmlns="" id="{B6999F3D-9FE1-4BD9-AEC3-925B6BC7D2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6516614"/>
              </p:ext>
            </p:extLst>
          </p:nvPr>
        </p:nvGraphicFramePr>
        <p:xfrm>
          <a:off x="1979219" y="1194462"/>
          <a:ext cx="6877792" cy="549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33" name="TextBox 2232">
            <a:extLst>
              <a:ext uri="{FF2B5EF4-FFF2-40B4-BE49-F238E27FC236}">
                <a16:creationId xmlns:a16="http://schemas.microsoft.com/office/drawing/2014/main" xmlns="" id="{53AE8DA7-581C-420C-B2C1-562A05CDD384}"/>
              </a:ext>
            </a:extLst>
          </p:cNvPr>
          <p:cNvSpPr txBox="1"/>
          <p:nvPr/>
        </p:nvSpPr>
        <p:spPr>
          <a:xfrm>
            <a:off x="2487881" y="3759529"/>
            <a:ext cx="166452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>
                <a:solidFill>
                  <a:schemeClr val="bg1"/>
                </a:solidFill>
              </a:rPr>
              <a:t>Ημερολόγιο</a:t>
            </a:r>
            <a:endParaRPr lang="el-GR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462142"/>
          </a:xfrm>
        </p:spPr>
        <p:txBody>
          <a:bodyPr>
            <a:noAutofit/>
          </a:bodyPr>
          <a:lstStyle/>
          <a:p>
            <a:r>
              <a:rPr lang="el-GR" sz="2800"/>
              <a:t>Δημοσιεύσεις </a:t>
            </a:r>
          </a:p>
        </p:txBody>
      </p:sp>
      <p:graphicFrame>
        <p:nvGraphicFramePr>
          <p:cNvPr id="33" name="Διάγραμμα 33">
            <a:extLst>
              <a:ext uri="{FF2B5EF4-FFF2-40B4-BE49-F238E27FC236}">
                <a16:creationId xmlns:a16="http://schemas.microsoft.com/office/drawing/2014/main" xmlns="" id="{5A564318-59C8-4145-9A08-1E465B07B5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2485621"/>
              </p:ext>
            </p:extLst>
          </p:nvPr>
        </p:nvGraphicFramePr>
        <p:xfrm>
          <a:off x="1817317" y="1252847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737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462142"/>
          </a:xfrm>
        </p:spPr>
        <p:txBody>
          <a:bodyPr>
            <a:noAutofit/>
          </a:bodyPr>
          <a:lstStyle/>
          <a:p>
            <a:r>
              <a:rPr lang="el-GR" sz="2800"/>
              <a:t>Συνεργασίες</a:t>
            </a:r>
          </a:p>
        </p:txBody>
      </p:sp>
      <p:graphicFrame>
        <p:nvGraphicFramePr>
          <p:cNvPr id="7" name="Διάγραμμα 33">
            <a:extLst>
              <a:ext uri="{FF2B5EF4-FFF2-40B4-BE49-F238E27FC236}">
                <a16:creationId xmlns:a16="http://schemas.microsoft.com/office/drawing/2014/main" xmlns="" id="{E6B64D86-57CC-4558-8429-381C1AC56D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0298316"/>
              </p:ext>
            </p:extLst>
          </p:nvPr>
        </p:nvGraphicFramePr>
        <p:xfrm>
          <a:off x="1975654" y="1005444"/>
          <a:ext cx="7688283" cy="36792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Θέση περιεχομένου 18">
            <a:extLst>
              <a:ext uri="{FF2B5EF4-FFF2-40B4-BE49-F238E27FC236}">
                <a16:creationId xmlns:a16="http://schemas.microsoft.com/office/drawing/2014/main" xmlns="" id="{723A92C8-AA31-402C-90C2-C5604F62F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4775859"/>
            <a:ext cx="8410699" cy="11353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l-GR"/>
              <a:t>Η καταχώρηση νέας συνεργασίας ενεργοποιεί τη διαδικασία της στόχευσης για να βρει επιχειρήσεις που αφορά.</a:t>
            </a:r>
          </a:p>
        </p:txBody>
      </p:sp>
    </p:spTree>
    <p:extLst>
      <p:ext uri="{BB962C8B-B14F-4D97-AF65-F5344CB8AC3E}">
        <p14:creationId xmlns:p14="http://schemas.microsoft.com/office/powerpoint/2010/main" val="1981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462142"/>
          </a:xfrm>
        </p:spPr>
        <p:txBody>
          <a:bodyPr>
            <a:noAutofit/>
          </a:bodyPr>
          <a:lstStyle/>
          <a:p>
            <a:r>
              <a:rPr lang="el-GR" sz="2800"/>
              <a:t>Στόχευση Συνεργασίας</a:t>
            </a:r>
          </a:p>
        </p:txBody>
      </p:sp>
      <p:pic>
        <p:nvPicPr>
          <p:cNvPr id="3" name="Εικόνα 3">
            <a:extLst>
              <a:ext uri="{FF2B5EF4-FFF2-40B4-BE49-F238E27FC236}">
                <a16:creationId xmlns:a16="http://schemas.microsoft.com/office/drawing/2014/main" xmlns="" id="{CEA4D9FC-DFA5-4028-8837-448ECD7B1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9777" y="1322119"/>
            <a:ext cx="8102789" cy="520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7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462142"/>
          </a:xfrm>
        </p:spPr>
        <p:txBody>
          <a:bodyPr>
            <a:noAutofit/>
          </a:bodyPr>
          <a:lstStyle/>
          <a:p>
            <a:r>
              <a:rPr lang="el-GR" sz="2800"/>
              <a:t>Ημερολόγιο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31CDB34-4B89-4BEB-AAAC-346E68B22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5238" y="4736275"/>
            <a:ext cx="8915400" cy="123432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err="1"/>
              <a:t>Περιέχουν</a:t>
            </a:r>
            <a:r>
              <a:rPr lang="en-US"/>
              <a:t> π</a:t>
            </a:r>
            <a:r>
              <a:rPr lang="en-US" err="1"/>
              <a:t>άντ</a:t>
            </a:r>
            <a:r>
              <a:rPr lang="en-US"/>
              <a:t>α </a:t>
            </a:r>
            <a:r>
              <a:rPr lang="en-US" err="1"/>
              <a:t>τό</a:t>
            </a:r>
            <a:r>
              <a:rPr lang="en-US"/>
              <a:t>πο και χρόνο</a:t>
            </a:r>
            <a:endParaRPr lang="el-GR"/>
          </a:p>
        </p:txBody>
      </p:sp>
      <p:graphicFrame>
        <p:nvGraphicFramePr>
          <p:cNvPr id="3" name="Διάγραμμα 33">
            <a:extLst>
              <a:ext uri="{FF2B5EF4-FFF2-40B4-BE49-F238E27FC236}">
                <a16:creationId xmlns:a16="http://schemas.microsoft.com/office/drawing/2014/main" xmlns="" id="{DE2C1AAC-8CDA-4828-9DD5-182547B8E2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0845770"/>
              </p:ext>
            </p:extLst>
          </p:nvPr>
        </p:nvGraphicFramePr>
        <p:xfrm>
          <a:off x="1975654" y="1005444"/>
          <a:ext cx="7688283" cy="36792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059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xmlns="" id="{E9D11FD5-487C-4A6B-836F-3831DC830F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365256"/>
                </a:solidFill>
              </a:rPr>
              <a:t>DEMO</a:t>
            </a:r>
            <a:r>
              <a:rPr lang="el-GR" dirty="0">
                <a:solidFill>
                  <a:srgbClr val="365256"/>
                </a:solidFill>
              </a:rPr>
              <a:t/>
            </a:r>
            <a:br>
              <a:rPr lang="el-GR" dirty="0">
                <a:solidFill>
                  <a:srgbClr val="365256"/>
                </a:solidFill>
              </a:rPr>
            </a:br>
            <a:endParaRPr lang="el-GR" dirty="0">
              <a:solidFill>
                <a:srgbClr val="365256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99765169-F70D-4841-BE65-62E10CBED8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652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Content Placeholder 8">
            <a:extLst>
              <a:ext uri="{FF2B5EF4-FFF2-40B4-BE49-F238E27FC236}">
                <a16:creationId xmlns:a16="http://schemas.microsoft.com/office/drawing/2014/main" xmlns="" id="{39E08F16-D61A-4923-AABF-3C4691D1E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10244062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buClr>
                <a:srgbClr val="EBC26A"/>
              </a:buClr>
            </a:pPr>
            <a:r>
              <a:rPr lang="en-US" sz="1700" dirty="0">
                <a:hlinkClick r:id="rId2"/>
              </a:rPr>
              <a:t>http://vpn.sga.gr:4200/</a:t>
            </a:r>
            <a:endParaRPr lang="en-US" sz="1700" dirty="0"/>
          </a:p>
        </p:txBody>
      </p:sp>
      <p:sp>
        <p:nvSpPr>
          <p:cNvPr id="59" name="Freeform 14">
            <a:extLst>
              <a:ext uri="{FF2B5EF4-FFF2-40B4-BE49-F238E27FC236}">
                <a16:creationId xmlns:a16="http://schemas.microsoft.com/office/drawing/2014/main" xmlns="" id="{2A2CC818-8106-45C0-93D5-7051F99F2C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xmlns="" id="{E9D11FD5-487C-4A6B-836F-3831DC830F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l-GR">
                <a:solidFill>
                  <a:srgbClr val="365256"/>
                </a:solidFill>
              </a:rPr>
              <a:t>Εγγραφή</a:t>
            </a:r>
            <a:br>
              <a:rPr lang="el-GR">
                <a:solidFill>
                  <a:srgbClr val="365256"/>
                </a:solidFill>
              </a:rPr>
            </a:br>
            <a:endParaRPr lang="el-GR">
              <a:solidFill>
                <a:srgbClr val="365256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99765169-F70D-4841-BE65-62E10CBED8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652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Content Placeholder 8">
            <a:extLst>
              <a:ext uri="{FF2B5EF4-FFF2-40B4-BE49-F238E27FC236}">
                <a16:creationId xmlns:a16="http://schemas.microsoft.com/office/drawing/2014/main" xmlns="" id="{39E08F16-D61A-4923-AABF-3C4691D1E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buClr>
                <a:srgbClr val="EBC26A"/>
              </a:buClr>
            </a:pPr>
            <a:r>
              <a:rPr lang="en-US" sz="1700"/>
              <a:t>Επιχειρήσεις ταμειακώς ενήμερες στο επιμελητήριο που είναι γραμμένες στο ΓΕΜΗ</a:t>
            </a:r>
          </a:p>
          <a:p>
            <a:pPr>
              <a:lnSpc>
                <a:spcPct val="90000"/>
              </a:lnSpc>
              <a:buClr>
                <a:srgbClr val="EBC26A"/>
              </a:buClr>
            </a:pPr>
            <a:r>
              <a:rPr lang="en-US" sz="1700"/>
              <a:t>Επιχειρήσεις εξωτερικού με πρόσκληση από premium χρήστη</a:t>
            </a:r>
          </a:p>
          <a:p>
            <a:pPr marL="0" indent="0">
              <a:lnSpc>
                <a:spcPct val="90000"/>
              </a:lnSpc>
              <a:buClr>
                <a:srgbClr val="EBC26A"/>
              </a:buClr>
              <a:buNone/>
            </a:pPr>
            <a:endParaRPr lang="en-US" sz="1700"/>
          </a:p>
          <a:p>
            <a:pPr marL="0" indent="0">
              <a:lnSpc>
                <a:spcPct val="90000"/>
              </a:lnSpc>
              <a:buClr>
                <a:srgbClr val="EBC26A"/>
              </a:buClr>
              <a:buNone/>
            </a:pPr>
            <a:r>
              <a:rPr lang="en-US" sz="1700"/>
              <a:t>Οι φορείς ΚΕΕΕ, επιμελητήρια θα έχουν αυτόματη δημιουργία λογαρισμού στην εφαρμογή για τον οποίο μπορούν να δημιουργήσουν πολλαπλούς χρήστες.</a:t>
            </a:r>
          </a:p>
          <a:p>
            <a:pPr>
              <a:lnSpc>
                <a:spcPct val="90000"/>
              </a:lnSpc>
              <a:buClr>
                <a:srgbClr val="EBC26A"/>
              </a:buClr>
            </a:pPr>
            <a:endParaRPr lang="en-US" sz="17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9AEEEC1-A168-48A8-A736-C5A561144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274" y="2133600"/>
            <a:ext cx="7167867" cy="3333057"/>
          </a:xfrm>
          <a:prstGeom prst="rect">
            <a:avLst/>
          </a:prstGeom>
        </p:spPr>
      </p:pic>
      <p:sp>
        <p:nvSpPr>
          <p:cNvPr id="59" name="Freeform 14">
            <a:extLst>
              <a:ext uri="{FF2B5EF4-FFF2-40B4-BE49-F238E27FC236}">
                <a16:creationId xmlns:a16="http://schemas.microsoft.com/office/drawing/2014/main" xmlns="" id="{2A2CC818-8106-45C0-93D5-7051F99F2C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11">
            <a:extLst>
              <a:ext uri="{FF2B5EF4-FFF2-40B4-BE49-F238E27FC236}">
                <a16:creationId xmlns:a16="http://schemas.microsoft.com/office/drawing/2014/main" xmlns="" id="{93262980-E907-4930-9E6E-3DC2025CE7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 fontScale="90000"/>
          </a:bodyPr>
          <a:lstStyle/>
          <a:p>
            <a:r>
              <a:rPr lang="el-GR">
                <a:solidFill>
                  <a:srgbClr val="404D59"/>
                </a:solidFill>
              </a:rPr>
              <a:t>Εύκολη εγγραφή</a:t>
            </a:r>
            <a:r>
              <a:rPr lang="en-US">
                <a:solidFill>
                  <a:srgbClr val="404D59"/>
                </a:solidFill>
              </a:rPr>
              <a:t> </a:t>
            </a:r>
            <a:r>
              <a:rPr lang="el-GR">
                <a:solidFill>
                  <a:srgbClr val="404D59"/>
                </a:solidFill>
              </a:rPr>
              <a:t>επιχειρήσης</a:t>
            </a:r>
            <a:br>
              <a:rPr lang="el-GR">
                <a:solidFill>
                  <a:srgbClr val="404D59"/>
                </a:solidFill>
              </a:rPr>
            </a:br>
            <a:endParaRPr lang="el-GR">
              <a:solidFill>
                <a:srgbClr val="404D59"/>
              </a:solidFill>
            </a:endParaRPr>
          </a:p>
        </p:txBody>
      </p:sp>
      <p:sp>
        <p:nvSpPr>
          <p:cNvPr id="47" name="Rectangle 13">
            <a:extLst>
              <a:ext uri="{FF2B5EF4-FFF2-40B4-BE49-F238E27FC236}">
                <a16:creationId xmlns:a16="http://schemas.microsoft.com/office/drawing/2014/main" xmlns="" id="{AFD53EBD-B361-45AD-8ABF-9270B20B4A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04D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0" name="Freeform 11">
            <a:extLst>
              <a:ext uri="{FF2B5EF4-FFF2-40B4-BE49-F238E27FC236}">
                <a16:creationId xmlns:a16="http://schemas.microsoft.com/office/drawing/2014/main" xmlns="" id="{DA1A4CE7-6399-4B37-ACE2-CFC4B4077B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E72F5EC-B4BF-4C77-8D2F-1A8CA07F5C30}"/>
              </a:ext>
            </a:extLst>
          </p:cNvPr>
          <p:cNvSpPr/>
          <p:nvPr/>
        </p:nvSpPr>
        <p:spPr>
          <a:xfrm>
            <a:off x="5816651" y="6314361"/>
            <a:ext cx="56012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http://vpn.sga.gr:4200/#/authentication/register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4CC73B0-6329-471E-B99A-55EB84719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136" y="2128852"/>
            <a:ext cx="8745170" cy="2019582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1405FB45-219D-405C-B7D0-C86FB95C8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28852"/>
            <a:ext cx="2351427" cy="3264023"/>
          </a:xfrm>
        </p:spPr>
        <p:txBody>
          <a:bodyPr/>
          <a:lstStyle/>
          <a:p>
            <a:r>
              <a:rPr lang="el-GR"/>
              <a:t>Χρειάζεται μόνο το ΑΦΜ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77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11">
            <a:extLst>
              <a:ext uri="{FF2B5EF4-FFF2-40B4-BE49-F238E27FC236}">
                <a16:creationId xmlns:a16="http://schemas.microsoft.com/office/drawing/2014/main" xmlns="" id="{93262980-E907-4930-9E6E-3DC2025CE7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l-GR">
                <a:solidFill>
                  <a:srgbClr val="404D59"/>
                </a:solidFill>
              </a:rPr>
              <a:t>Σύνδεση</a:t>
            </a:r>
          </a:p>
        </p:txBody>
      </p:sp>
      <p:sp>
        <p:nvSpPr>
          <p:cNvPr id="47" name="Rectangle 13">
            <a:extLst>
              <a:ext uri="{FF2B5EF4-FFF2-40B4-BE49-F238E27FC236}">
                <a16:creationId xmlns:a16="http://schemas.microsoft.com/office/drawing/2014/main" xmlns="" id="{AFD53EBD-B361-45AD-8ABF-9270B20B4A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04D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Content Placeholder 8">
            <a:extLst>
              <a:ext uri="{FF2B5EF4-FFF2-40B4-BE49-F238E27FC236}">
                <a16:creationId xmlns:a16="http://schemas.microsoft.com/office/drawing/2014/main" xmlns="" id="{39E08F16-D61A-4923-AABF-3C4691D1E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buClr>
                <a:srgbClr val="F1C86C"/>
              </a:buClr>
            </a:pPr>
            <a:r>
              <a:rPr lang="el-GR"/>
              <a:t>Συμπλήρωση στοιχείων που έχουν αποσταλεί κατά την εγγραφή</a:t>
            </a:r>
            <a:endParaRPr lang="en-US"/>
          </a:p>
        </p:txBody>
      </p:sp>
      <p:pic>
        <p:nvPicPr>
          <p:cNvPr id="49" name="Picture 4">
            <a:extLst>
              <a:ext uri="{FF2B5EF4-FFF2-40B4-BE49-F238E27FC236}">
                <a16:creationId xmlns:a16="http://schemas.microsoft.com/office/drawing/2014/main" xmlns="" id="{416D9933-1F4A-409A-8269-1A3D611923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87" r="21014" b="-1"/>
          <a:stretch/>
        </p:blipFill>
        <p:spPr>
          <a:xfrm>
            <a:off x="4619543" y="640080"/>
            <a:ext cx="6953577" cy="5252773"/>
          </a:xfrm>
          <a:prstGeom prst="rect">
            <a:avLst/>
          </a:prstGeom>
        </p:spPr>
      </p:pic>
      <p:sp>
        <p:nvSpPr>
          <p:cNvPr id="50" name="Freeform 11">
            <a:extLst>
              <a:ext uri="{FF2B5EF4-FFF2-40B4-BE49-F238E27FC236}">
                <a16:creationId xmlns:a16="http://schemas.microsoft.com/office/drawing/2014/main" xmlns="" id="{DA1A4CE7-6399-4B37-ACE2-CFC4B4077B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94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5BE0789E-91A7-4246-978E-A17FE1BF952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0"/>
            <a:ext cx="4795735" cy="685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3C6C0BD2-8B3C-4042-B4EE-5DB7665A37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  <a:solidFill>
            <a:schemeClr val="bg2"/>
          </a:solidFill>
        </p:grpSpPr>
        <p:sp>
          <p:nvSpPr>
            <p:cNvPr id="11" name="Freeform 27">
              <a:extLst>
                <a:ext uri="{FF2B5EF4-FFF2-40B4-BE49-F238E27FC236}">
                  <a16:creationId xmlns:a16="http://schemas.microsoft.com/office/drawing/2014/main" xmlns="" id="{5F53669F-C1E6-43B8-AC6F-B44CE56BF7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xmlns="" id="{53966C25-DAEA-4318-8FBC-EC6FF8F5A1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xmlns="" id="{ED6EA716-EAD4-4023-8673-0809A1E245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xmlns="" id="{84261748-EFC0-4729-A7BB-A88FDAF6FAF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>
              <a:extLst>
                <a:ext uri="{FF2B5EF4-FFF2-40B4-BE49-F238E27FC236}">
                  <a16:creationId xmlns:a16="http://schemas.microsoft.com/office/drawing/2014/main" xmlns="" id="{2C14F808-CC69-494F-98AC-CB750416CCF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>
              <a:extLst>
                <a:ext uri="{FF2B5EF4-FFF2-40B4-BE49-F238E27FC236}">
                  <a16:creationId xmlns:a16="http://schemas.microsoft.com/office/drawing/2014/main" xmlns="" id="{F1CA3607-84D0-4085-A363-796A17B1D7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491E6160-2958-4A90-8B50-EDA182AABB9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>
              <a:extLst>
                <a:ext uri="{FF2B5EF4-FFF2-40B4-BE49-F238E27FC236}">
                  <a16:creationId xmlns:a16="http://schemas.microsoft.com/office/drawing/2014/main" xmlns="" id="{559F6CB7-E057-499B-A859-36027698920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>
              <a:extLst>
                <a:ext uri="{FF2B5EF4-FFF2-40B4-BE49-F238E27FC236}">
                  <a16:creationId xmlns:a16="http://schemas.microsoft.com/office/drawing/2014/main" xmlns="" id="{FF12353D-CF89-4D03-8075-C161824E23C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>
              <a:extLst>
                <a:ext uri="{FF2B5EF4-FFF2-40B4-BE49-F238E27FC236}">
                  <a16:creationId xmlns:a16="http://schemas.microsoft.com/office/drawing/2014/main" xmlns="" id="{5B91C9D6-FAF2-445B-AF1B-43992602A9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>
              <a:extLst>
                <a:ext uri="{FF2B5EF4-FFF2-40B4-BE49-F238E27FC236}">
                  <a16:creationId xmlns:a16="http://schemas.microsoft.com/office/drawing/2014/main" xmlns="" id="{570F7A1D-86B1-4AD1-B4A3-9AE2A52C85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xmlns="" id="{52C6EBA8-95CC-4FE6-A8E4-3A6911E8A4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87736F-14EE-4254-8E8D-B0BBFE97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056" y="1093380"/>
            <a:ext cx="3068182" cy="4671240"/>
          </a:xfrm>
        </p:spPr>
        <p:txBody>
          <a:bodyPr anchor="ctr">
            <a:normAutofit/>
          </a:bodyPr>
          <a:lstStyle/>
          <a:p>
            <a:pPr algn="r"/>
            <a:r>
              <a:rPr lang="el-GR" dirty="0"/>
              <a:t>Περιεχόμενα</a:t>
            </a:r>
          </a:p>
        </p:txBody>
      </p:sp>
      <p:sp>
        <p:nvSpPr>
          <p:cNvPr id="24" name="Freeform 11">
            <a:extLst>
              <a:ext uri="{FF2B5EF4-FFF2-40B4-BE49-F238E27FC236}">
                <a16:creationId xmlns:a16="http://schemas.microsoft.com/office/drawing/2014/main" xmlns="" id="{15EDA122-4530-45D2-A70A-B1A967AAE5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flipV="1">
            <a:off x="-159" y="3179901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9782F52E-0F94-4BFC-9F89-B054DDEAB9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2648AD6-F42B-445A-B2E8-CD3E9E80C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5509" y="1093380"/>
            <a:ext cx="6219103" cy="4679250"/>
          </a:xfrm>
        </p:spPr>
        <p:txBody>
          <a:bodyPr anchor="ctr">
            <a:normAutofit/>
          </a:bodyPr>
          <a:lstStyle/>
          <a:p>
            <a:r>
              <a:rPr lang="el-GR" dirty="0"/>
              <a:t>Περιγραφή</a:t>
            </a:r>
          </a:p>
          <a:p>
            <a:r>
              <a:rPr lang="el-GR" dirty="0"/>
              <a:t>Χρονοδιάγραμμα</a:t>
            </a:r>
            <a:endParaRPr lang="en-US" dirty="0"/>
          </a:p>
          <a:p>
            <a:r>
              <a:rPr lang="el-GR" dirty="0"/>
              <a:t>Λειτουργίες Σύμφωνα με Πίνακες Συμμόρφωσης</a:t>
            </a:r>
          </a:p>
          <a:p>
            <a:r>
              <a:rPr lang="en-US" dirty="0"/>
              <a:t>Demo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097831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xmlns="" id="{584FD149-94B6-4257-AB5B-C478E6038F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/>
          </a:bodyPr>
          <a:lstStyle/>
          <a:p>
            <a:r>
              <a:rPr lang="el-GR">
                <a:solidFill>
                  <a:srgbClr val="583D54"/>
                </a:solidFill>
              </a:rPr>
              <a:t>Επιχειρηματικές</a:t>
            </a:r>
            <a:br>
              <a:rPr lang="el-GR">
                <a:solidFill>
                  <a:srgbClr val="583D54"/>
                </a:solidFill>
              </a:rPr>
            </a:br>
            <a:r>
              <a:rPr lang="el-GR">
                <a:solidFill>
                  <a:srgbClr val="583D54"/>
                </a:solidFill>
              </a:rPr>
              <a:t>Δημοσιεύσεις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4743F4F4-276D-4A4D-930A-0530386F98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583D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5" name="Content Placeholder 54">
            <a:extLst>
              <a:ext uri="{FF2B5EF4-FFF2-40B4-BE49-F238E27FC236}">
                <a16:creationId xmlns:a16="http://schemas.microsoft.com/office/drawing/2014/main" xmlns="" id="{7422DB86-6CB2-4B54-B727-903129D78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5122652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F9B452"/>
              </a:buClr>
            </a:pPr>
            <a:r>
              <a:rPr lang="el-GR" dirty="0"/>
              <a:t>Εμφάνιση δημοσιεύσεων τρίτων («ροη»)</a:t>
            </a:r>
            <a:endParaRPr lang="en-US" dirty="0"/>
          </a:p>
          <a:p>
            <a:pPr>
              <a:buClr>
                <a:srgbClr val="F9B452"/>
              </a:buClr>
            </a:pPr>
            <a:r>
              <a:rPr lang="el-GR" dirty="0" smtClean="0"/>
              <a:t>Παρουσίαση</a:t>
            </a:r>
            <a:r>
              <a:rPr lang="en-US" dirty="0" smtClean="0"/>
              <a:t> </a:t>
            </a:r>
            <a:r>
              <a:rPr lang="en-US" dirty="0"/>
              <a:t>με βάση κριτήρια</a:t>
            </a:r>
          </a:p>
        </p:txBody>
      </p:sp>
      <p:pic>
        <p:nvPicPr>
          <p:cNvPr id="53" name="Picture 3">
            <a:extLst>
              <a:ext uri="{FF2B5EF4-FFF2-40B4-BE49-F238E27FC236}">
                <a16:creationId xmlns:a16="http://schemas.microsoft.com/office/drawing/2014/main" xmlns="" id="{FC3D3AD6-FF05-4B9E-B689-C965D84F9F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825"/>
          <a:stretch/>
        </p:blipFill>
        <p:spPr>
          <a:xfrm>
            <a:off x="6091916" y="1209876"/>
            <a:ext cx="5451627" cy="4118207"/>
          </a:xfrm>
          <a:prstGeom prst="rect">
            <a:avLst/>
          </a:prstGeom>
        </p:spPr>
      </p:pic>
      <p:sp>
        <p:nvSpPr>
          <p:cNvPr id="71" name="Freeform 10">
            <a:extLst>
              <a:ext uri="{FF2B5EF4-FFF2-40B4-BE49-F238E27FC236}">
                <a16:creationId xmlns:a16="http://schemas.microsoft.com/office/drawing/2014/main" xmlns="" id="{AA1386B8-14BD-4682-B537-BC9027D6ED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04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xmlns="" id="{584FD149-94B6-4257-AB5B-C478E6038F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3" y="645106"/>
            <a:ext cx="11620531" cy="1259894"/>
          </a:xfrm>
        </p:spPr>
        <p:txBody>
          <a:bodyPr>
            <a:normAutofit/>
          </a:bodyPr>
          <a:lstStyle/>
          <a:p>
            <a:r>
              <a:rPr lang="el-GR">
                <a:solidFill>
                  <a:srgbClr val="583D54"/>
                </a:solidFill>
              </a:rPr>
              <a:t>Ροή δημοσιεύσεων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4743F4F4-276D-4A4D-930A-0530386F98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583D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5" name="Content Placeholder 54">
            <a:extLst>
              <a:ext uri="{FF2B5EF4-FFF2-40B4-BE49-F238E27FC236}">
                <a16:creationId xmlns:a16="http://schemas.microsoft.com/office/drawing/2014/main" xmlns="" id="{7422DB86-6CB2-4B54-B727-903129D78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5122652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F9B452"/>
              </a:buClr>
            </a:pPr>
            <a:endParaRPr lang="en-US"/>
          </a:p>
        </p:txBody>
      </p:sp>
      <p:sp>
        <p:nvSpPr>
          <p:cNvPr id="71" name="Freeform 10">
            <a:extLst>
              <a:ext uri="{FF2B5EF4-FFF2-40B4-BE49-F238E27FC236}">
                <a16:creationId xmlns:a16="http://schemas.microsoft.com/office/drawing/2014/main" xmlns="" id="{AA1386B8-14BD-4682-B537-BC9027D6ED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C908AF9-1DD8-451C-B2E6-F4F3AB71E2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40" y="1283146"/>
            <a:ext cx="9664300" cy="539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9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/>
          </a:bodyPr>
          <a:lstStyle/>
          <a:p>
            <a:r>
              <a:rPr lang="el-GR">
                <a:solidFill>
                  <a:srgbClr val="373952"/>
                </a:solidFill>
              </a:rPr>
              <a:t>Εμφάνιση δημοσίευσης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739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xmlns="" id="{9C837B44-6593-4F76-A084-B5505C1E5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5122652" cy="375925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Clr>
                <a:srgbClr val="F64C75"/>
              </a:buClr>
            </a:pPr>
            <a:r>
              <a:rPr lang="el-GR" dirty="0" smtClean="0"/>
              <a:t>Εμφάνιση</a:t>
            </a:r>
            <a:r>
              <a:rPr lang="en-US" dirty="0" smtClean="0"/>
              <a:t> </a:t>
            </a:r>
            <a:r>
              <a:rPr lang="el-GR" dirty="0" smtClean="0"/>
              <a:t>δημοσίευσης</a:t>
            </a:r>
          </a:p>
          <a:p>
            <a:pPr>
              <a:buClr>
                <a:srgbClr val="F64C75"/>
              </a:buClr>
            </a:pPr>
            <a:r>
              <a:rPr lang="el-GR" dirty="0" smtClean="0"/>
              <a:t>Παρόμοιες δημοσιεύσεις</a:t>
            </a:r>
          </a:p>
          <a:p>
            <a:pPr>
              <a:buClr>
                <a:srgbClr val="F64C75"/>
              </a:buClr>
            </a:pPr>
            <a:r>
              <a:rPr lang="el-GR" dirty="0" smtClean="0"/>
              <a:t>Προσθήκη στα αγαπημένα</a:t>
            </a:r>
          </a:p>
          <a:p>
            <a:pPr>
              <a:buClr>
                <a:srgbClr val="F64C75"/>
              </a:buClr>
            </a:pPr>
            <a:r>
              <a:rPr lang="el-GR" dirty="0" smtClean="0"/>
              <a:t>Αναφορά</a:t>
            </a:r>
          </a:p>
          <a:p>
            <a:pPr>
              <a:buClr>
                <a:srgbClr val="F64C75"/>
              </a:buClr>
            </a:pPr>
            <a:r>
              <a:rPr lang="el-GR" dirty="0" smtClean="0"/>
              <a:t>Πλοήγηση και παρόμοιες δημοσιεύσεις</a:t>
            </a:r>
          </a:p>
          <a:p>
            <a:pPr>
              <a:buClr>
                <a:srgbClr val="F64C75"/>
              </a:buClr>
            </a:pPr>
            <a:r>
              <a:rPr lang="el-GR" dirty="0" smtClean="0"/>
              <a:t>Μοίρασμα</a:t>
            </a:r>
            <a:endParaRPr lang="el-GR" dirty="0"/>
          </a:p>
        </p:txBody>
      </p:sp>
      <p:pic>
        <p:nvPicPr>
          <p:cNvPr id="65" name="Picture 3">
            <a:extLst>
              <a:ext uri="{FF2B5EF4-FFF2-40B4-BE49-F238E27FC236}">
                <a16:creationId xmlns:a16="http://schemas.microsoft.com/office/drawing/2014/main" xmlns="" id="{EC9114E0-83A0-4FB2-8458-F0FD6C4A96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5460" b="-1"/>
          <a:stretch/>
        </p:blipFill>
        <p:spPr>
          <a:xfrm>
            <a:off x="6091916" y="645106"/>
            <a:ext cx="5451627" cy="5247747"/>
          </a:xfrm>
          <a:prstGeom prst="rect">
            <a:avLst/>
          </a:prstGeom>
        </p:spPr>
      </p:pic>
      <p:sp>
        <p:nvSpPr>
          <p:cNvPr id="76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4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4748"/>
            <a:ext cx="11331282" cy="779023"/>
          </a:xfrm>
        </p:spPr>
        <p:txBody>
          <a:bodyPr>
            <a:normAutofit/>
          </a:bodyPr>
          <a:lstStyle/>
          <a:p>
            <a:r>
              <a:rPr lang="el-GR">
                <a:solidFill>
                  <a:srgbClr val="373952"/>
                </a:solidFill>
              </a:rPr>
              <a:t>Εμφάνιση δημοσίευσης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739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xmlns="" id="{9C837B44-6593-4F76-A084-B5505C1E5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5122652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F64C75"/>
              </a:buClr>
            </a:pPr>
            <a:endParaRPr lang="en-US"/>
          </a:p>
        </p:txBody>
      </p:sp>
      <p:sp>
        <p:nvSpPr>
          <p:cNvPr id="76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CAB1AFF-B72A-4202-9243-29902E735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31" y="822729"/>
            <a:ext cx="10861292" cy="604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/>
          </a:bodyPr>
          <a:lstStyle/>
          <a:p>
            <a:r>
              <a:rPr lang="el-GR"/>
              <a:t>Δημιουργία δημοσίευσης</a:t>
            </a:r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xmlns="" id="{9C837B44-6593-4F76-A084-B5505C1E5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5122652" cy="375925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Clr>
                <a:srgbClr val="E92656"/>
              </a:buClr>
            </a:pPr>
            <a:r>
              <a:rPr lang="el-GR" dirty="0" smtClean="0"/>
              <a:t>Δημιουργία</a:t>
            </a:r>
            <a:r>
              <a:rPr lang="en-US" dirty="0" smtClean="0"/>
              <a:t> </a:t>
            </a:r>
            <a:r>
              <a:rPr lang="en-US" dirty="0"/>
              <a:t>νεας </a:t>
            </a:r>
            <a:r>
              <a:rPr lang="el-GR" dirty="0"/>
              <a:t>δημοσίευσης</a:t>
            </a:r>
          </a:p>
          <a:p>
            <a:pPr>
              <a:buClr>
                <a:srgbClr val="E92656"/>
              </a:buClr>
            </a:pPr>
            <a:r>
              <a:rPr lang="el-GR" dirty="0"/>
              <a:t>Επιλογή τύπου</a:t>
            </a:r>
          </a:p>
          <a:p>
            <a:pPr>
              <a:buClr>
                <a:srgbClr val="E92656"/>
              </a:buClr>
            </a:pPr>
            <a:r>
              <a:rPr lang="el-GR" dirty="0"/>
              <a:t>Περιεχόμενο</a:t>
            </a:r>
          </a:p>
          <a:p>
            <a:pPr>
              <a:buClr>
                <a:srgbClr val="E92656"/>
              </a:buClr>
            </a:pPr>
            <a:r>
              <a:rPr lang="el-GR" dirty="0"/>
              <a:t>Φωτογραφία</a:t>
            </a:r>
          </a:p>
          <a:p>
            <a:pPr>
              <a:buClr>
                <a:srgbClr val="E92656"/>
              </a:buClr>
            </a:pPr>
            <a:r>
              <a:rPr lang="el-GR" dirty="0"/>
              <a:t>Κατηγοριοποίηση</a:t>
            </a:r>
            <a:endParaRPr lang="en-US" dirty="0"/>
          </a:p>
          <a:p>
            <a:pPr>
              <a:buClr>
                <a:srgbClr val="E92656"/>
              </a:buClr>
            </a:pPr>
            <a:endParaRPr lang="en-US" dirty="0"/>
          </a:p>
        </p:txBody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2A98FD0-920E-4A0C-821D-D6B3B2470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700404"/>
            <a:ext cx="5409004" cy="586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14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186612"/>
            <a:ext cx="11051364" cy="778535"/>
          </a:xfrm>
        </p:spPr>
        <p:txBody>
          <a:bodyPr>
            <a:normAutofit/>
          </a:bodyPr>
          <a:lstStyle/>
          <a:p>
            <a:r>
              <a:rPr lang="el-GR"/>
              <a:t>Δημιουργία δημοσίευσης</a:t>
            </a:r>
            <a:r>
              <a:rPr lang="en-US"/>
              <a:t> – </a:t>
            </a:r>
            <a:r>
              <a:rPr lang="el-GR"/>
              <a:t>Βήμα 1</a:t>
            </a:r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529E9B5-CB54-421D-B76D-DE16936827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9017" y="1271534"/>
            <a:ext cx="9436746" cy="4858801"/>
          </a:xfrm>
          <a:prstGeom prst="rect">
            <a:avLst/>
          </a:prstGeom>
        </p:spPr>
      </p:pic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1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186612"/>
            <a:ext cx="11051364" cy="778535"/>
          </a:xfrm>
        </p:spPr>
        <p:txBody>
          <a:bodyPr>
            <a:normAutofit/>
          </a:bodyPr>
          <a:lstStyle/>
          <a:p>
            <a:r>
              <a:rPr lang="el-GR"/>
              <a:t>Δημιουργία δημοσίευσης</a:t>
            </a:r>
            <a:r>
              <a:rPr lang="en-US"/>
              <a:t> – </a:t>
            </a:r>
            <a:r>
              <a:rPr lang="el-GR"/>
              <a:t>Βήμα 2</a:t>
            </a:r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6D6F543-B96A-40DB-B34B-4DDA803DE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FE50639-E2BF-4D7C-85CF-9349F7DAC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17" y="1043641"/>
            <a:ext cx="9940599" cy="562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2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186612"/>
            <a:ext cx="11051364" cy="778535"/>
          </a:xfrm>
        </p:spPr>
        <p:txBody>
          <a:bodyPr>
            <a:normAutofit/>
          </a:bodyPr>
          <a:lstStyle/>
          <a:p>
            <a:r>
              <a:rPr lang="el-GR"/>
              <a:t>Δημιουργία δημοσίευσης</a:t>
            </a:r>
            <a:r>
              <a:rPr lang="en-US"/>
              <a:t> – </a:t>
            </a:r>
            <a:r>
              <a:rPr lang="el-GR"/>
              <a:t>Βήμα 3</a:t>
            </a:r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6D6F543-B96A-40DB-B34B-4DDA803DE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87BDDA3-8F05-4686-B8FB-598A1DFEB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534" y="1355745"/>
            <a:ext cx="5506218" cy="34390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2F8869-0E7A-41AD-83DD-AB4339533CC4}"/>
              </a:ext>
            </a:extLst>
          </p:cNvPr>
          <p:cNvSpPr txBox="1"/>
          <p:nvPr/>
        </p:nvSpPr>
        <p:spPr>
          <a:xfrm>
            <a:off x="1038035" y="1355745"/>
            <a:ext cx="3353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Με την δημιουργία ενας μοναδικός κωδικός δημιουργείται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89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/>
          </a:bodyPr>
          <a:lstStyle/>
          <a:p>
            <a:r>
              <a:rPr lang="el-GR" dirty="0">
                <a:solidFill>
                  <a:srgbClr val="3D5439"/>
                </a:solidFill>
              </a:rPr>
              <a:t>Οι δημοσιεύσεις μου</a:t>
            </a:r>
            <a:br>
              <a:rPr lang="el-GR" dirty="0">
                <a:solidFill>
                  <a:srgbClr val="3D5439"/>
                </a:solidFill>
              </a:rPr>
            </a:br>
            <a:endParaRPr lang="el-GR" dirty="0">
              <a:solidFill>
                <a:srgbClr val="3D5439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D54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xmlns="" id="{9C837B44-6593-4F76-A084-B5505C1E5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5122652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F8BA5A"/>
              </a:buClr>
            </a:pPr>
            <a:r>
              <a:rPr lang="el-GR" dirty="0" smtClean="0"/>
              <a:t>Οι  δημοσιεύσεις μου</a:t>
            </a:r>
          </a:p>
          <a:p>
            <a:pPr marL="0" indent="0">
              <a:buClr>
                <a:srgbClr val="F8BA5A"/>
              </a:buClr>
              <a:buNone/>
            </a:pPr>
            <a:r>
              <a:rPr lang="el-GR" dirty="0" smtClean="0"/>
              <a:t>Μετά </a:t>
            </a:r>
            <a:r>
              <a:rPr lang="el-GR" dirty="0"/>
              <a:t>την καταχώρηση μπορώ να δω της δημοσιεύσης μου επιλέγοντας από το μενού «οι δημοσιεύσεις μου»</a:t>
            </a:r>
          </a:p>
          <a:p>
            <a:pPr marL="0" indent="0">
              <a:buClr>
                <a:srgbClr val="F8BA5A"/>
              </a:buClr>
              <a:buNone/>
            </a:pPr>
            <a:r>
              <a:rPr lang="el-GR" dirty="0"/>
              <a:t>Επίσης μπορώ να διαχειριστώ τις δημοσιεύσεις μου, κάνωντας κλικ σε κάποια από αυτές.</a:t>
            </a:r>
            <a:endParaRPr lang="en-US" dirty="0"/>
          </a:p>
          <a:p>
            <a:pPr>
              <a:buClr>
                <a:srgbClr val="F8BA5A"/>
              </a:buClr>
            </a:pPr>
            <a:endParaRPr lang="en-US" dirty="0"/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xmlns="" id="{10717B2B-9CA8-4FE6-8050-6FDB2F3CD3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3" r="44207" b="1"/>
          <a:stretch/>
        </p:blipFill>
        <p:spPr>
          <a:xfrm>
            <a:off x="6091916" y="645106"/>
            <a:ext cx="5451627" cy="5247747"/>
          </a:xfrm>
          <a:prstGeom prst="rect">
            <a:avLst/>
          </a:prstGeom>
        </p:spPr>
      </p:pic>
      <p:sp>
        <p:nvSpPr>
          <p:cNvPr id="80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4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4748"/>
            <a:ext cx="11265968" cy="816346"/>
          </a:xfrm>
        </p:spPr>
        <p:txBody>
          <a:bodyPr>
            <a:normAutofit/>
          </a:bodyPr>
          <a:lstStyle/>
          <a:p>
            <a:r>
              <a:rPr lang="el-GR">
                <a:solidFill>
                  <a:srgbClr val="3D5439"/>
                </a:solidFill>
              </a:rPr>
              <a:t>Οι δημοσιεύσεις μου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D54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0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E2C4BC-B8EA-48D0-A2FE-BA4E95B76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F78F65A-968A-41AC-A043-A29CB23E3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29" y="645638"/>
            <a:ext cx="11006668" cy="598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6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87736F-14EE-4254-8E8D-B0BBFE97B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Σκοπός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2648AD6-F42B-445A-B2E8-CD3E9E80C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l-GR" dirty="0"/>
              <a:t>Διάδοση επιχειρηματικών ενεργειών</a:t>
            </a:r>
          </a:p>
          <a:p>
            <a:r>
              <a:rPr lang="el-GR" dirty="0"/>
              <a:t>Προώθηση επιχειρηματικών εκδηλώσεων</a:t>
            </a:r>
          </a:p>
          <a:p>
            <a:r>
              <a:rPr lang="el-GR" dirty="0"/>
              <a:t>Συνεργασία των επιχειρήσεων από όλους τους νομούς</a:t>
            </a:r>
          </a:p>
          <a:p>
            <a:r>
              <a:rPr lang="el-GR" dirty="0"/>
              <a:t>Στόχευση δράσεων</a:t>
            </a:r>
          </a:p>
          <a:p>
            <a:r>
              <a:rPr lang="el-GR" dirty="0" smtClean="0"/>
              <a:t>Διαδικτύωση </a:t>
            </a:r>
            <a:r>
              <a:rPr lang="el-GR" dirty="0"/>
              <a:t>επιχειρήσεων</a:t>
            </a:r>
          </a:p>
          <a:p>
            <a:r>
              <a:rPr lang="el-GR" dirty="0"/>
              <a:t>Διεύρυνση δραστηριοτήτων</a:t>
            </a:r>
          </a:p>
          <a:p>
            <a:pPr marL="0" indent="0">
              <a:buNone/>
            </a:pPr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pPr lvl="1"/>
            <a:endParaRPr lang="el-GR" dirty="0"/>
          </a:p>
          <a:p>
            <a:pPr lvl="1"/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24305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3" y="62144"/>
            <a:ext cx="10492253" cy="834501"/>
          </a:xfrm>
        </p:spPr>
        <p:txBody>
          <a:bodyPr>
            <a:normAutofit/>
          </a:bodyPr>
          <a:lstStyle/>
          <a:p>
            <a:r>
              <a:rPr lang="el-GR" dirty="0">
                <a:solidFill>
                  <a:srgbClr val="3D5439"/>
                </a:solidFill>
              </a:rPr>
              <a:t>Διαχείριση της δημοσίευσής μου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3AFEFC-2C7A-4FFC-9E1C-6EB6A9AC2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F0B626A-0236-46F2-BD6A-99736BAF7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934" y="1540134"/>
            <a:ext cx="9135750" cy="469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xmlns="" id="{E9D11FD5-487C-4A6B-836F-3831DC830F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l-GR"/>
              <a:t>Συνεργασίες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99765169-F70D-4841-BE65-62E10CBED8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5" name="Content Placeholder 54">
            <a:extLst>
              <a:ext uri="{FF2B5EF4-FFF2-40B4-BE49-F238E27FC236}">
                <a16:creationId xmlns:a16="http://schemas.microsoft.com/office/drawing/2014/main" xmlns="" id="{7422DB86-6CB2-4B54-B727-903129D78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F7EBA2"/>
              </a:buClr>
            </a:pPr>
            <a:r>
              <a:rPr lang="el-GR" dirty="0"/>
              <a:t>Εμφάνιση στοχευμένων δημοσιεύσεων τρίτων («προτάσεις συνερασίας»)</a:t>
            </a:r>
          </a:p>
          <a:p>
            <a:pPr marL="0" indent="0">
              <a:buClr>
                <a:srgbClr val="F7EBA2"/>
              </a:buClr>
              <a:buNone/>
            </a:pPr>
            <a:r>
              <a:rPr lang="el-GR" dirty="0"/>
              <a:t>Εμφανίζονται μόνο στοχευμένες συνεργασίες, και μόνο εαν τηρούνται τα κριτήρια στόχευσης</a:t>
            </a:r>
            <a:endParaRPr lang="en-US" dirty="0"/>
          </a:p>
          <a:p>
            <a:pPr>
              <a:buClr>
                <a:srgbClr val="F7EBA2"/>
              </a:buClr>
            </a:pPr>
            <a:r>
              <a:rPr lang="el-GR" dirty="0"/>
              <a:t>Περαιτέρω αναζήτηση </a:t>
            </a:r>
            <a:r>
              <a:rPr lang="en-US" dirty="0"/>
              <a:t> με βάση κριτήρια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B9D0164-4E53-4A7C-B33D-CEE4CF909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543" y="1597608"/>
            <a:ext cx="6953577" cy="3337716"/>
          </a:xfrm>
          <a:prstGeom prst="rect">
            <a:avLst/>
          </a:prstGeom>
        </p:spPr>
      </p:pic>
      <p:sp>
        <p:nvSpPr>
          <p:cNvPr id="80" name="Freeform 14">
            <a:extLst>
              <a:ext uri="{FF2B5EF4-FFF2-40B4-BE49-F238E27FC236}">
                <a16:creationId xmlns:a16="http://schemas.microsoft.com/office/drawing/2014/main" xmlns="" id="{2A2CC818-8106-45C0-93D5-7051F99F2C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42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xmlns="" id="{E9D11FD5-487C-4A6B-836F-3831DC830F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l-GR"/>
              <a:t>Συνεργασίες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xmlns="" id="{99765169-F70D-4841-BE65-62E10CBED8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90391C9-564E-4877-91CC-90A278F89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buClr>
                <a:srgbClr val="FE0A0A"/>
              </a:buClr>
            </a:pP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95E5A80-2355-4251-84F0-F7F41694D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795" y="1351722"/>
            <a:ext cx="11766767" cy="5353878"/>
          </a:xfrm>
          <a:prstGeom prst="rect">
            <a:avLst/>
          </a:prstGeom>
        </p:spPr>
      </p:pic>
      <p:sp>
        <p:nvSpPr>
          <p:cNvPr id="89" name="Freeform 14">
            <a:extLst>
              <a:ext uri="{FF2B5EF4-FFF2-40B4-BE49-F238E27FC236}">
                <a16:creationId xmlns:a16="http://schemas.microsoft.com/office/drawing/2014/main" xmlns="" id="{2A2CC818-8106-45C0-93D5-7051F99F2C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4593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xmlns="" id="{93262980-E907-4930-9E6E-3DC2025CE7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l-GR"/>
              <a:t>Εμφάνιση</a:t>
            </a:r>
            <a:r>
              <a:rPr lang="en-US"/>
              <a:t> </a:t>
            </a:r>
            <a:r>
              <a:rPr lang="el-GR"/>
              <a:t>συνεργασίας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xmlns="" id="{AFD53EBD-B361-45AD-8ABF-9270B20B4A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xmlns="" id="{9C837B44-6593-4F76-A084-B5505C1E5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5BAAEC"/>
              </a:buClr>
            </a:pPr>
            <a:r>
              <a:rPr lang="el-GR" dirty="0" smtClean="0"/>
              <a:t>Εμφάνιση συνεργασίας</a:t>
            </a:r>
          </a:p>
          <a:p>
            <a:pPr>
              <a:buClr>
                <a:srgbClr val="5BAAEC"/>
              </a:buClr>
            </a:pPr>
            <a:r>
              <a:rPr lang="el-GR" dirty="0" smtClean="0"/>
              <a:t>Εκδήλωση ενδιαφέροντος</a:t>
            </a:r>
          </a:p>
          <a:p>
            <a:pPr>
              <a:buClr>
                <a:srgbClr val="5BAAEC"/>
              </a:buClr>
            </a:pPr>
            <a:r>
              <a:rPr lang="el-GR" dirty="0" smtClean="0"/>
              <a:t>Αναφορά κακής χρήσης</a:t>
            </a:r>
          </a:p>
          <a:p>
            <a:pPr>
              <a:buClr>
                <a:srgbClr val="5BAAEC"/>
              </a:buClr>
            </a:pPr>
            <a:r>
              <a:rPr lang="el-GR" dirty="0" smtClean="0"/>
              <a:t>Πλοήγηση</a:t>
            </a:r>
            <a:endParaRPr lang="el-G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229A99D-9060-492F-BA9B-0F05D03BFA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567" b="2"/>
          <a:stretch/>
        </p:blipFill>
        <p:spPr>
          <a:xfrm>
            <a:off x="4619543" y="640080"/>
            <a:ext cx="6953577" cy="5252773"/>
          </a:xfrm>
          <a:prstGeom prst="rect">
            <a:avLst/>
          </a:prstGeom>
        </p:spPr>
      </p:pic>
      <p:sp>
        <p:nvSpPr>
          <p:cNvPr id="85" name="Freeform 11">
            <a:extLst>
              <a:ext uri="{FF2B5EF4-FFF2-40B4-BE49-F238E27FC236}">
                <a16:creationId xmlns:a16="http://schemas.microsoft.com/office/drawing/2014/main" xmlns="" id="{DA1A4CE7-6399-4B37-ACE2-CFC4B4077B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28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xmlns="" id="{93262980-E907-4930-9E6E-3DC2025CE7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11251228" cy="772877"/>
          </a:xfrm>
        </p:spPr>
        <p:txBody>
          <a:bodyPr>
            <a:normAutofit/>
          </a:bodyPr>
          <a:lstStyle/>
          <a:p>
            <a:r>
              <a:rPr lang="el-GR" dirty="0"/>
              <a:t>Εμφάνιση</a:t>
            </a:r>
            <a:r>
              <a:rPr lang="en-US" dirty="0"/>
              <a:t> </a:t>
            </a:r>
            <a:r>
              <a:rPr lang="el-GR" dirty="0"/>
              <a:t>συνεργασίας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xmlns="" id="{AFD53EBD-B361-45AD-8ABF-9270B20B4A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5" name="Freeform 11">
            <a:extLst>
              <a:ext uri="{FF2B5EF4-FFF2-40B4-BE49-F238E27FC236}">
                <a16:creationId xmlns:a16="http://schemas.microsoft.com/office/drawing/2014/main" xmlns="" id="{DA1A4CE7-6399-4B37-ACE2-CFC4B4077B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DDA6EEA-5324-417B-A1CD-12AB0B12C1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36EAB31-DC7A-4865-A741-511337716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29" y="1417983"/>
            <a:ext cx="9470788" cy="451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1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xmlns="" id="{93262980-E907-4930-9E6E-3DC2025CE7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11251228" cy="772877"/>
          </a:xfrm>
        </p:spPr>
        <p:txBody>
          <a:bodyPr>
            <a:normAutofit/>
          </a:bodyPr>
          <a:lstStyle/>
          <a:p>
            <a:r>
              <a:rPr lang="el-GR" dirty="0"/>
              <a:t>Εκδήλωση ενδιαφέροντος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xmlns="" id="{AFD53EBD-B361-45AD-8ABF-9270B20B4A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5" name="Freeform 11">
            <a:extLst>
              <a:ext uri="{FF2B5EF4-FFF2-40B4-BE49-F238E27FC236}">
                <a16:creationId xmlns:a16="http://schemas.microsoft.com/office/drawing/2014/main" xmlns="" id="{DA1A4CE7-6399-4B37-ACE2-CFC4B4077B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DDA6EEA-5324-417B-A1CD-12AB0B12C1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58AB325-7DE2-4FA8-80E3-65AE04BA0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770" y="1345195"/>
            <a:ext cx="7316304" cy="496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9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/>
          </a:bodyPr>
          <a:lstStyle/>
          <a:p>
            <a:r>
              <a:rPr lang="el-GR" dirty="0"/>
              <a:t>Δημιουργία συνεργασίας</a:t>
            </a:r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xmlns="" id="{9C837B44-6593-4F76-A084-B5505C1E5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5122652" cy="375925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Clr>
                <a:srgbClr val="E92656"/>
              </a:buClr>
            </a:pPr>
            <a:r>
              <a:rPr lang="el-GR" dirty="0" smtClean="0"/>
              <a:t>Δημιουργία</a:t>
            </a:r>
            <a:r>
              <a:rPr lang="en-US" dirty="0" smtClean="0"/>
              <a:t> </a:t>
            </a:r>
            <a:r>
              <a:rPr lang="en-US" dirty="0"/>
              <a:t>νεας </a:t>
            </a:r>
            <a:r>
              <a:rPr lang="el-GR" dirty="0"/>
              <a:t>συνεργασίας</a:t>
            </a:r>
          </a:p>
          <a:p>
            <a:pPr>
              <a:buClr>
                <a:srgbClr val="E92656"/>
              </a:buClr>
            </a:pPr>
            <a:r>
              <a:rPr lang="el-GR" dirty="0"/>
              <a:t>Επιλογή τύπου</a:t>
            </a:r>
          </a:p>
          <a:p>
            <a:pPr>
              <a:buClr>
                <a:srgbClr val="E92656"/>
              </a:buClr>
            </a:pPr>
            <a:r>
              <a:rPr lang="el-GR" dirty="0"/>
              <a:t>Περιεχόμενο</a:t>
            </a:r>
          </a:p>
          <a:p>
            <a:pPr>
              <a:buClr>
                <a:srgbClr val="E92656"/>
              </a:buClr>
            </a:pPr>
            <a:r>
              <a:rPr lang="el-GR" dirty="0"/>
              <a:t>Στόχευση</a:t>
            </a:r>
          </a:p>
          <a:p>
            <a:pPr>
              <a:buClr>
                <a:srgbClr val="E92656"/>
              </a:buClr>
            </a:pPr>
            <a:r>
              <a:rPr lang="el-GR" dirty="0"/>
              <a:t>Δημιουργία</a:t>
            </a:r>
            <a:endParaRPr lang="en-US" dirty="0"/>
          </a:p>
          <a:p>
            <a:pPr>
              <a:buClr>
                <a:srgbClr val="E92656"/>
              </a:buClr>
            </a:pPr>
            <a:endParaRPr lang="en-US" dirty="0"/>
          </a:p>
        </p:txBody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B96F049-31BE-425F-8A53-E290158F4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797" y="1751809"/>
            <a:ext cx="7159682" cy="27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51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186612"/>
            <a:ext cx="11051364" cy="778535"/>
          </a:xfrm>
        </p:spPr>
        <p:txBody>
          <a:bodyPr>
            <a:normAutofit/>
          </a:bodyPr>
          <a:lstStyle/>
          <a:p>
            <a:r>
              <a:rPr lang="el-GR" dirty="0"/>
              <a:t>Δημιουργία συνεργασίας</a:t>
            </a:r>
            <a:r>
              <a:rPr lang="en-US" dirty="0"/>
              <a:t> – </a:t>
            </a:r>
            <a:r>
              <a:rPr lang="el-GR" dirty="0"/>
              <a:t>Βήμα 1</a:t>
            </a:r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5A0869D-84A4-47A6-9BC2-0E8E2DD38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E29DC3A-1B47-4C5C-A952-F69D1432B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386" y="1368008"/>
            <a:ext cx="5044040" cy="454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8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186612"/>
            <a:ext cx="11051364" cy="778535"/>
          </a:xfrm>
        </p:spPr>
        <p:txBody>
          <a:bodyPr>
            <a:normAutofit/>
          </a:bodyPr>
          <a:lstStyle/>
          <a:p>
            <a:r>
              <a:rPr lang="el-GR" dirty="0"/>
              <a:t>Δημιουργία συνεργασίας</a:t>
            </a:r>
            <a:r>
              <a:rPr lang="en-US" dirty="0"/>
              <a:t> – </a:t>
            </a:r>
            <a:r>
              <a:rPr lang="el-GR" dirty="0"/>
              <a:t>Βήμα 2</a:t>
            </a:r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C2AE47B-82FD-4164-B8C5-ABFEC7927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FD3739E-4E50-477C-86EF-40C901459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17" y="1152545"/>
            <a:ext cx="75342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9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186612"/>
            <a:ext cx="11051364" cy="778535"/>
          </a:xfrm>
        </p:spPr>
        <p:txBody>
          <a:bodyPr>
            <a:normAutofit/>
          </a:bodyPr>
          <a:lstStyle/>
          <a:p>
            <a:r>
              <a:rPr lang="el-GR" dirty="0"/>
              <a:t>Δημιουργία συνεργασίας</a:t>
            </a:r>
            <a:r>
              <a:rPr lang="en-US" dirty="0"/>
              <a:t> – </a:t>
            </a:r>
            <a:r>
              <a:rPr lang="el-GR" dirty="0"/>
              <a:t>Βήμα 3</a:t>
            </a:r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96A3E9D-DB9A-406B-B685-07BAB5685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Για την στόχευση της συνεργασίας πρέπει επιπλέον να συμληρωθεί </a:t>
            </a:r>
          </a:p>
          <a:p>
            <a:pPr lvl="1"/>
            <a:r>
              <a:rPr lang="el-GR" dirty="0"/>
              <a:t>Νομική μορφή</a:t>
            </a:r>
          </a:p>
          <a:p>
            <a:pPr lvl="1"/>
            <a:r>
              <a:rPr lang="el-GR" dirty="0"/>
              <a:t>Δραστηριότητα</a:t>
            </a:r>
          </a:p>
          <a:p>
            <a:pPr lvl="1"/>
            <a:r>
              <a:rPr lang="el-GR" dirty="0"/>
              <a:t>Νομός</a:t>
            </a:r>
          </a:p>
          <a:p>
            <a:r>
              <a:rPr lang="el-GR" dirty="0"/>
              <a:t>Η επιλογή γίνεται με την βοήθεια αναδυόμενου παραθύρου</a:t>
            </a:r>
          </a:p>
          <a:p>
            <a:r>
              <a:rPr lang="el-GR" dirty="0"/>
              <a:t>Μετά την επιλογή εμφανιζεται ο αριθμός εταιρειών που βρέθηκαν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25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CD86849-E2E1-4C25-8432-AFF77CA9C4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95736" y="0"/>
            <a:ext cx="739626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3E11B8DB-3AB0-4325-BE39-AD33C1B62D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CB7B493-FC37-46EB-8ABD-1196C2E071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4550424"/>
            <a:ext cx="12192000" cy="23075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87736F-14EE-4254-8E8D-B0BBFE97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2871" y="4912467"/>
            <a:ext cx="9765023" cy="1100405"/>
          </a:xfrm>
        </p:spPr>
        <p:txBody>
          <a:bodyPr>
            <a:norm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Χρονοδιάγραμμα</a:t>
            </a:r>
          </a:p>
        </p:txBody>
      </p:sp>
      <p:sp>
        <p:nvSpPr>
          <p:cNvPr id="15" name="Freeform 11">
            <a:extLst>
              <a:ext uri="{FF2B5EF4-FFF2-40B4-BE49-F238E27FC236}">
                <a16:creationId xmlns:a16="http://schemas.microsoft.com/office/drawing/2014/main" xmlns="" id="{0D80F8D8-4F61-4BB0-8DE6-E1FA976587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flipV="1">
            <a:off x="-4189" y="5019122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41C25AF4-E7E3-4255-951F-FC76BE086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0880182"/>
              </p:ext>
            </p:extLst>
          </p:nvPr>
        </p:nvGraphicFramePr>
        <p:xfrm>
          <a:off x="955931" y="640080"/>
          <a:ext cx="10293711" cy="327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51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186612"/>
            <a:ext cx="11051364" cy="778535"/>
          </a:xfrm>
        </p:spPr>
        <p:txBody>
          <a:bodyPr>
            <a:normAutofit/>
          </a:bodyPr>
          <a:lstStyle/>
          <a:p>
            <a:r>
              <a:rPr lang="el-GR" dirty="0"/>
              <a:t>Δημιουργία συνεργασίας</a:t>
            </a:r>
            <a:r>
              <a:rPr lang="en-US" dirty="0"/>
              <a:t> – </a:t>
            </a:r>
            <a:r>
              <a:rPr lang="el-GR" dirty="0"/>
              <a:t>Βήμα 3</a:t>
            </a:r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96A3E9D-DB9A-406B-B685-07BAB5685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67D48DE-D74E-41C0-8659-F912B6276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35" y="1000711"/>
            <a:ext cx="9145104" cy="528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5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71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186612"/>
            <a:ext cx="11051364" cy="778535"/>
          </a:xfrm>
        </p:spPr>
        <p:txBody>
          <a:bodyPr>
            <a:normAutofit/>
          </a:bodyPr>
          <a:lstStyle/>
          <a:p>
            <a:r>
              <a:rPr lang="el-GR" dirty="0"/>
              <a:t>Δημιουργία συνεργασίας</a:t>
            </a:r>
            <a:r>
              <a:rPr lang="en-US" dirty="0"/>
              <a:t> – </a:t>
            </a:r>
            <a:r>
              <a:rPr lang="el-GR" dirty="0"/>
              <a:t>Βήμα </a:t>
            </a:r>
            <a:r>
              <a:rPr lang="en-US" dirty="0"/>
              <a:t>4</a:t>
            </a:r>
            <a:endParaRPr lang="el-GR" dirty="0"/>
          </a:p>
        </p:txBody>
      </p:sp>
      <p:sp>
        <p:nvSpPr>
          <p:cNvPr id="70" name="Rectangle 73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F54D995-0520-4561-996C-DCB872C48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9B2A9CF-AF3B-4CDD-8667-30AD900C1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035" y="1479698"/>
            <a:ext cx="79533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5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/>
          </a:bodyPr>
          <a:lstStyle/>
          <a:p>
            <a:r>
              <a:rPr lang="el-GR" dirty="0">
                <a:solidFill>
                  <a:srgbClr val="3D5439"/>
                </a:solidFill>
              </a:rPr>
              <a:t>Οι συνεργασίες μου</a:t>
            </a:r>
            <a:br>
              <a:rPr lang="el-GR" dirty="0">
                <a:solidFill>
                  <a:srgbClr val="3D5439"/>
                </a:solidFill>
              </a:rPr>
            </a:br>
            <a:endParaRPr lang="el-GR" dirty="0">
              <a:solidFill>
                <a:srgbClr val="3D5439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D54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xmlns="" id="{9C837B44-6593-4F76-A084-B5505C1E5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5122652" cy="375925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Clr>
                <a:srgbClr val="F8BA5A"/>
              </a:buClr>
              <a:buNone/>
            </a:pPr>
            <a:r>
              <a:rPr lang="el-GR" dirty="0"/>
              <a:t>Μετά την καταχώρηση μπορώ να δω τις  συνεργασίες μου επιλέγοντας από το μενού «οι συνεργασίες μου»</a:t>
            </a:r>
          </a:p>
          <a:p>
            <a:pPr marL="0" indent="0">
              <a:buClr>
                <a:srgbClr val="F8BA5A"/>
              </a:buClr>
              <a:buNone/>
            </a:pPr>
            <a:r>
              <a:rPr lang="el-GR" dirty="0"/>
              <a:t>Επίσης μπορώ να διαχειριστώ τις συνεργασίες μου, κάνωντας κλικ σε κάποια από αυτές.</a:t>
            </a:r>
            <a:endParaRPr lang="en-US" dirty="0"/>
          </a:p>
          <a:p>
            <a:pPr>
              <a:buClr>
                <a:srgbClr val="F8BA5A"/>
              </a:buClr>
            </a:pPr>
            <a:endParaRPr lang="en-US" dirty="0"/>
          </a:p>
        </p:txBody>
      </p:sp>
      <p:sp>
        <p:nvSpPr>
          <p:cNvPr id="80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7A5DC7B-21B6-4CEB-8A17-B2CD7BC18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668" y="2133600"/>
            <a:ext cx="6170540" cy="252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6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/>
          </a:bodyPr>
          <a:lstStyle/>
          <a:p>
            <a:r>
              <a:rPr lang="el-GR" dirty="0">
                <a:solidFill>
                  <a:srgbClr val="3D5439"/>
                </a:solidFill>
              </a:rPr>
              <a:t>Οι συνεργασίες μου</a:t>
            </a:r>
            <a:br>
              <a:rPr lang="el-GR" dirty="0">
                <a:solidFill>
                  <a:srgbClr val="3D5439"/>
                </a:solidFill>
              </a:rPr>
            </a:br>
            <a:endParaRPr lang="el-GR" dirty="0">
              <a:solidFill>
                <a:srgbClr val="3D5439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D54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0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88E3D37-829D-448B-9C9E-085DF1304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2F0473C-62BA-4BF4-8CAB-E8A574228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8" y="1570293"/>
            <a:ext cx="8216970" cy="450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1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 fontScale="90000"/>
          </a:bodyPr>
          <a:lstStyle/>
          <a:p>
            <a:r>
              <a:rPr lang="el-GR" dirty="0">
                <a:solidFill>
                  <a:srgbClr val="3D5439"/>
                </a:solidFill>
              </a:rPr>
              <a:t>Οι συνεργασίες μου - διαχείριση</a:t>
            </a:r>
            <a:br>
              <a:rPr lang="el-GR" dirty="0">
                <a:solidFill>
                  <a:srgbClr val="3D5439"/>
                </a:solidFill>
              </a:rPr>
            </a:br>
            <a:endParaRPr lang="el-GR" dirty="0">
              <a:solidFill>
                <a:srgbClr val="3D5439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D54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0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88E3D37-829D-448B-9C9E-085DF1304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13DA7C1-D430-4D94-A80C-CC5E8380F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24" y="1849643"/>
            <a:ext cx="10217426" cy="426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4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xmlns="" id="{584FD149-94B6-4257-AB5B-C478E6038F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/>
          </a:bodyPr>
          <a:lstStyle/>
          <a:p>
            <a:r>
              <a:rPr lang="el-GR" dirty="0">
                <a:solidFill>
                  <a:srgbClr val="583D54"/>
                </a:solidFill>
              </a:rPr>
              <a:t>ΗΜΕΡΟΛΟΓΙΟ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4743F4F4-276D-4A4D-930A-0530386F98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583D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5" name="Content Placeholder 54">
            <a:extLst>
              <a:ext uri="{FF2B5EF4-FFF2-40B4-BE49-F238E27FC236}">
                <a16:creationId xmlns:a16="http://schemas.microsoft.com/office/drawing/2014/main" xmlns="" id="{7422DB86-6CB2-4B54-B727-903129D78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5122652" cy="37592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F9B452"/>
              </a:buClr>
            </a:pPr>
            <a:r>
              <a:rPr lang="el-GR" dirty="0"/>
              <a:t>Εμφάνιση εκδηλώσεων τρίτων («ροη»)</a:t>
            </a:r>
            <a:endParaRPr lang="en-US" dirty="0"/>
          </a:p>
          <a:p>
            <a:pPr>
              <a:buClr>
                <a:srgbClr val="F9B452"/>
              </a:buClr>
            </a:pPr>
            <a:r>
              <a:rPr lang="el-GR" dirty="0" smtClean="0"/>
              <a:t>Παρουσίαση</a:t>
            </a:r>
            <a:r>
              <a:rPr lang="en-US" dirty="0" smtClean="0"/>
              <a:t> </a:t>
            </a:r>
            <a:r>
              <a:rPr lang="en-US" dirty="0"/>
              <a:t>με βάση κριτήρια</a:t>
            </a:r>
            <a:endParaRPr lang="el-GR" dirty="0"/>
          </a:p>
          <a:p>
            <a:pPr>
              <a:buClr>
                <a:srgbClr val="F9B452"/>
              </a:buClr>
            </a:pPr>
            <a:r>
              <a:rPr lang="el-GR" dirty="0"/>
              <a:t>Εμφάνιση σαν λίστα</a:t>
            </a:r>
          </a:p>
          <a:p>
            <a:pPr>
              <a:buClr>
                <a:srgbClr val="F9B452"/>
              </a:buClr>
            </a:pPr>
            <a:r>
              <a:rPr lang="el-GR" dirty="0"/>
              <a:t>Εμφάνιση σαν κάλενταρ</a:t>
            </a:r>
            <a:endParaRPr lang="en-US" dirty="0"/>
          </a:p>
        </p:txBody>
      </p:sp>
      <p:sp>
        <p:nvSpPr>
          <p:cNvPr id="71" name="Freeform 10">
            <a:extLst>
              <a:ext uri="{FF2B5EF4-FFF2-40B4-BE49-F238E27FC236}">
                <a16:creationId xmlns:a16="http://schemas.microsoft.com/office/drawing/2014/main" xmlns="" id="{AA1386B8-14BD-4682-B537-BC9027D6ED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A1C5591-1DA0-4AE5-9A66-89A9C4E89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2078" y="714698"/>
            <a:ext cx="6066874" cy="56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1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4748"/>
            <a:ext cx="11265968" cy="816346"/>
          </a:xfrm>
        </p:spPr>
        <p:txBody>
          <a:bodyPr>
            <a:normAutofit/>
          </a:bodyPr>
          <a:lstStyle/>
          <a:p>
            <a:r>
              <a:rPr lang="el-GR" dirty="0">
                <a:solidFill>
                  <a:srgbClr val="3D5439"/>
                </a:solidFill>
              </a:rPr>
              <a:t>ΗΜΕΡΟΛΟΓΙΟ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D54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0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E2C4BC-B8EA-48D0-A2FE-BA4E95B76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8FCB47B-D184-497D-BA0E-AA9F90FED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88" y="1683079"/>
            <a:ext cx="9974067" cy="3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92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xmlns="" id="{B5D27D0B-B236-43E0-84ED-24198D7867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4748"/>
            <a:ext cx="11265968" cy="816346"/>
          </a:xfrm>
        </p:spPr>
        <p:txBody>
          <a:bodyPr>
            <a:normAutofit/>
          </a:bodyPr>
          <a:lstStyle/>
          <a:p>
            <a:r>
              <a:rPr lang="el-GR" dirty="0">
                <a:solidFill>
                  <a:srgbClr val="3D5439"/>
                </a:solidFill>
              </a:rPr>
              <a:t>ΗΜΕΡΟΛΟΓΙΟ</a:t>
            </a:r>
            <a:r>
              <a:rPr lang="en-US" dirty="0">
                <a:solidFill>
                  <a:srgbClr val="3D5439"/>
                </a:solidFill>
              </a:rPr>
              <a:t> –</a:t>
            </a:r>
            <a:r>
              <a:rPr lang="el-GR" dirty="0">
                <a:solidFill>
                  <a:srgbClr val="3D5439"/>
                </a:solidFill>
              </a:rPr>
              <a:t> εμφάνιση λίστας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AC47E887-C87E-4D8A-9840-6D0718819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3D54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0" name="Freeform 12">
            <a:extLst>
              <a:ext uri="{FF2B5EF4-FFF2-40B4-BE49-F238E27FC236}">
                <a16:creationId xmlns:a16="http://schemas.microsoft.com/office/drawing/2014/main" xmlns="" id="{CC5AFBB9-F80F-4FCC-A53E-F9CD83EFE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E2C4BC-B8EA-48D0-A2FE-BA4E95B76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A8B562C-3D59-4E63-8EC8-D6B763451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" y="1007115"/>
            <a:ext cx="10396124" cy="509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1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11">
            <a:extLst>
              <a:ext uri="{FF2B5EF4-FFF2-40B4-BE49-F238E27FC236}">
                <a16:creationId xmlns:a16="http://schemas.microsoft.com/office/drawing/2014/main" xmlns="" id="{93262980-E907-4930-9E6E-3DC2025CE7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645106"/>
            <a:ext cx="3650279" cy="1259894"/>
          </a:xfrm>
        </p:spPr>
        <p:txBody>
          <a:bodyPr>
            <a:normAutofit/>
          </a:bodyPr>
          <a:lstStyle/>
          <a:p>
            <a:r>
              <a:rPr lang="el-GR" err="1">
                <a:solidFill>
                  <a:srgbClr val="404D59"/>
                </a:solidFill>
              </a:rPr>
              <a:t>Διαχειριση</a:t>
            </a:r>
          </a:p>
        </p:txBody>
      </p:sp>
      <p:sp>
        <p:nvSpPr>
          <p:cNvPr id="47" name="Rectangle 13">
            <a:extLst>
              <a:ext uri="{FF2B5EF4-FFF2-40B4-BE49-F238E27FC236}">
                <a16:creationId xmlns:a16="http://schemas.microsoft.com/office/drawing/2014/main" xmlns="" id="{AFD53EBD-B361-45AD-8ABF-9270B20B4A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404D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Content Placeholder 8">
            <a:extLst>
              <a:ext uri="{FF2B5EF4-FFF2-40B4-BE49-F238E27FC236}">
                <a16:creationId xmlns:a16="http://schemas.microsoft.com/office/drawing/2014/main" xmlns="" id="{39E08F16-D61A-4923-AABF-3C4691D1E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>
              <a:buClr>
                <a:srgbClr val="F1C86C"/>
              </a:buClr>
            </a:pPr>
            <a:r>
              <a:rPr lang="el-GR" dirty="0"/>
              <a:t>Ο διαχειριστής μπορεί να αλλάξει τους τύπους δημοσιεύσεων</a:t>
            </a:r>
          </a:p>
          <a:p>
            <a:pPr>
              <a:buClr>
                <a:srgbClr val="F1C86C"/>
              </a:buClr>
            </a:pPr>
            <a:r>
              <a:rPr lang="el-GR" dirty="0"/>
              <a:t>Διαχείριση αναφερόμενων αναρτήσεων</a:t>
            </a:r>
          </a:p>
          <a:p>
            <a:pPr>
              <a:buClr>
                <a:srgbClr val="F1C86C"/>
              </a:buClr>
            </a:pPr>
            <a:r>
              <a:rPr lang="el-GR" dirty="0"/>
              <a:t>Διαχείριση χρηστών</a:t>
            </a:r>
          </a:p>
          <a:p>
            <a:pPr>
              <a:buClr>
                <a:srgbClr val="F1C86C"/>
              </a:buClr>
            </a:pPr>
            <a:r>
              <a:rPr lang="el-GR" dirty="0"/>
              <a:t>Παραμετροποίηση</a:t>
            </a:r>
            <a:endParaRPr lang="en-US" dirty="0"/>
          </a:p>
        </p:txBody>
      </p:sp>
      <p:pic>
        <p:nvPicPr>
          <p:cNvPr id="49" name="Picture 4">
            <a:extLst>
              <a:ext uri="{FF2B5EF4-FFF2-40B4-BE49-F238E27FC236}">
                <a16:creationId xmlns:a16="http://schemas.microsoft.com/office/drawing/2014/main" xmlns="" id="{416D9933-1F4A-409A-8269-1A3D611923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87" r="21014" b="-1"/>
          <a:stretch/>
        </p:blipFill>
        <p:spPr>
          <a:xfrm>
            <a:off x="4619543" y="640080"/>
            <a:ext cx="6953577" cy="5252773"/>
          </a:xfrm>
          <a:prstGeom prst="rect">
            <a:avLst/>
          </a:prstGeom>
        </p:spPr>
      </p:pic>
      <p:sp>
        <p:nvSpPr>
          <p:cNvPr id="50" name="Freeform 11">
            <a:extLst>
              <a:ext uri="{FF2B5EF4-FFF2-40B4-BE49-F238E27FC236}">
                <a16:creationId xmlns:a16="http://schemas.microsoft.com/office/drawing/2014/main" xmlns="" id="{DA1A4CE7-6399-4B37-ACE2-CFC4B4077B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7170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4C6FF4-6968-429B-B8B8-792B02CC1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Παράρτημα</a:t>
            </a:r>
            <a:r>
              <a:rPr lang="en-US" dirty="0"/>
              <a:t> – </a:t>
            </a:r>
            <a:r>
              <a:rPr lang="el-GR" dirty="0"/>
              <a:t>Πίνακες συμμορφωσης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DC92C5-5827-4E20-A87A-90042E24F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l-GR" dirty="0"/>
          </a:p>
          <a:p>
            <a:pPr marL="0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04749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4C6FF4-6968-429B-B8B8-792B02CC1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Ανάλυση </a:t>
            </a:r>
            <a:br>
              <a:rPr lang="el-GR"/>
            </a:br>
            <a:r>
              <a:rPr lang="el-GR"/>
              <a:t>φυσικού αντικειμένου του έργου </a:t>
            </a:r>
            <a:r>
              <a:rPr lang="en-US"/>
              <a:t>- 1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DC92C5-5827-4E20-A87A-90042E24F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l-GR" dirty="0"/>
              <a:t>ΠΡΟΒΛΗΜΑΤΑ</a:t>
            </a:r>
          </a:p>
          <a:p>
            <a:r>
              <a:rPr lang="en-US" dirty="0"/>
              <a:t>H </a:t>
            </a:r>
            <a:r>
              <a:rPr lang="el-GR" dirty="0" smtClean="0"/>
              <a:t>αναζήτηση </a:t>
            </a:r>
            <a:r>
              <a:rPr lang="el-GR" dirty="0"/>
              <a:t>επιχειρηματικών ειδήσεων</a:t>
            </a:r>
            <a:r>
              <a:rPr lang="en-US" dirty="0"/>
              <a:t> </a:t>
            </a:r>
            <a:r>
              <a:rPr lang="el-GR" dirty="0"/>
              <a:t>δεν είναι εύκολη, καθώς κάθε επιμελητήριο αναρτά τις ειδήσεις στο δικό της δικτυακό τόπο. Οι δημοσιεύσεις έτσι δεν έχουν την μεγαλύτερη δυνατή απήχηση.</a:t>
            </a:r>
          </a:p>
          <a:p>
            <a:r>
              <a:rPr lang="el-GR" dirty="0"/>
              <a:t>Δυνατότητα στις πιο μικρές επιχειρήσεις που δεν έχουν δικό τους σύστημα διαχείρισης περιεχομένου να αναρτούν ειδήσεις.</a:t>
            </a:r>
          </a:p>
          <a:p>
            <a:r>
              <a:rPr lang="el-GR" dirty="0"/>
              <a:t>Τα μέσα που συγκεντρώνουν ειδήσεις, δεν παρέχουν στοχευμένο τρόπο αναζήτησης ειδήσεων με βάση λχ το νομό ή το επιμελητήριο.  </a:t>
            </a:r>
          </a:p>
          <a:p>
            <a:r>
              <a:rPr lang="el-GR" dirty="0"/>
              <a:t>Άλλα μέσα (ιδίως τα μέσα κοινωνικής δικτύωσης), λόγω της φύσης τους, δεν παρέχουν δυνατότητα άμεσου ελέγχου των ειδήσεων.</a:t>
            </a:r>
          </a:p>
          <a:p>
            <a:pPr marL="0" indent="0">
              <a:buNone/>
            </a:pPr>
            <a:endParaRPr lang="el-GR" dirty="0"/>
          </a:p>
          <a:p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906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462142"/>
          </a:xfrm>
        </p:spPr>
        <p:txBody>
          <a:bodyPr>
            <a:noAutofit/>
          </a:bodyPr>
          <a:lstStyle/>
          <a:p>
            <a:r>
              <a:rPr lang="el-GR" sz="2800"/>
              <a:t>Υποσύστημα Επιχειρήσεων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08793A-4DA2-4BC5-B5BF-279A24182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979802"/>
            <a:ext cx="8915400" cy="3931420"/>
          </a:xfrm>
        </p:spPr>
        <p:txBody>
          <a:bodyPr/>
          <a:lstStyle/>
          <a:p>
            <a:r>
              <a:rPr lang="el-GR"/>
              <a:t>Εγγραφή</a:t>
            </a:r>
            <a:endParaRPr lang="en-US"/>
          </a:p>
          <a:p>
            <a:pPr lvl="1"/>
            <a:r>
              <a:rPr lang="el-GR"/>
              <a:t>Εμπορικές Επιχειρήσεις που είναι γραμμένες στο ΓΕΜΗ και είναι ταμειακώς ενήμερες στο επιμελητήριο</a:t>
            </a:r>
          </a:p>
          <a:p>
            <a:r>
              <a:rPr lang="el-GR"/>
              <a:t>Σύνδεση με ΑΦΜ και έλεγχος ΓΕΜΗ και Επιμελητήριο</a:t>
            </a:r>
          </a:p>
          <a:p>
            <a:r>
              <a:rPr lang="el-GR"/>
              <a:t>Παραμετροποίηση ενδιαφερόντων</a:t>
            </a:r>
          </a:p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0589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462142"/>
          </a:xfrm>
        </p:spPr>
        <p:txBody>
          <a:bodyPr>
            <a:noAutofit/>
          </a:bodyPr>
          <a:lstStyle/>
          <a:p>
            <a:r>
              <a:rPr lang="el-GR" sz="2800"/>
              <a:t>Υποσύστημα Επιχειρήσεων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08793A-4DA2-4BC5-B5BF-279A24182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456267"/>
            <a:ext cx="8915400" cy="4454955"/>
          </a:xfrm>
        </p:spPr>
        <p:txBody>
          <a:bodyPr>
            <a:normAutofit fontScale="77500" lnSpcReduction="20000"/>
          </a:bodyPr>
          <a:lstStyle/>
          <a:p>
            <a:r>
              <a:rPr lang="el-GR"/>
              <a:t>Δημιουργία ανάρτησης</a:t>
            </a:r>
          </a:p>
          <a:p>
            <a:pPr lvl="1"/>
            <a:r>
              <a:rPr lang="el-GR"/>
              <a:t>Ο χρήστης</a:t>
            </a:r>
            <a:endParaRPr lang="en-US"/>
          </a:p>
          <a:p>
            <a:pPr lvl="2"/>
            <a:r>
              <a:rPr lang="el-GR"/>
              <a:t>Επιλογή τύπου ανάρτησης</a:t>
            </a:r>
          </a:p>
          <a:p>
            <a:pPr lvl="2"/>
            <a:r>
              <a:rPr lang="el-GR"/>
              <a:t>Εμφάνιση </a:t>
            </a:r>
            <a:r>
              <a:rPr lang="en-US"/>
              <a:t>wizard</a:t>
            </a:r>
          </a:p>
          <a:p>
            <a:pPr lvl="2"/>
            <a:r>
              <a:rPr lang="el-GR"/>
              <a:t>Καταχώρηση θέματος</a:t>
            </a:r>
          </a:p>
          <a:p>
            <a:pPr lvl="2"/>
            <a:r>
              <a:rPr lang="el-GR"/>
              <a:t>Καταχώρηση στόχευσης (μέσω ΚΑΔ ή άλλων)</a:t>
            </a:r>
          </a:p>
          <a:p>
            <a:pPr lvl="2"/>
            <a:r>
              <a:rPr lang="el-GR"/>
              <a:t>Καταχώρηση ενεργειών με βάση την ανάρτηση, όπως:</a:t>
            </a:r>
          </a:p>
          <a:p>
            <a:pPr lvl="3"/>
            <a:r>
              <a:rPr lang="en-US"/>
              <a:t>Calendar</a:t>
            </a:r>
            <a:r>
              <a:rPr lang="el-GR"/>
              <a:t>, </a:t>
            </a:r>
            <a:r>
              <a:rPr lang="en-US"/>
              <a:t>Email me,</a:t>
            </a:r>
          </a:p>
          <a:p>
            <a:pPr lvl="1"/>
            <a:r>
              <a:rPr lang="el-GR"/>
              <a:t>Το σύστημα</a:t>
            </a:r>
          </a:p>
          <a:p>
            <a:pPr lvl="2"/>
            <a:r>
              <a:rPr lang="el-GR"/>
              <a:t>Ελέγχει την ανάλυση</a:t>
            </a:r>
          </a:p>
          <a:p>
            <a:pPr lvl="3"/>
            <a:r>
              <a:rPr lang="el-GR"/>
              <a:t>Έλεγχος κειμένου</a:t>
            </a:r>
          </a:p>
          <a:p>
            <a:pPr lvl="3"/>
            <a:r>
              <a:rPr lang="el-GR"/>
              <a:t>Έλεγχος για </a:t>
            </a:r>
            <a:r>
              <a:rPr lang="en-US"/>
              <a:t>spam</a:t>
            </a:r>
            <a:endParaRPr lang="el-GR"/>
          </a:p>
          <a:p>
            <a:pPr lvl="2"/>
            <a:r>
              <a:rPr lang="el-GR"/>
              <a:t>Ομαδοποιεί την ανάρτηση</a:t>
            </a:r>
          </a:p>
          <a:p>
            <a:pPr lvl="2"/>
            <a:r>
              <a:rPr lang="el-GR"/>
              <a:t>Ανάκτηση Διευθύνσεων προορισμού από τα διάφορα συνδεόμενα συστήματα</a:t>
            </a:r>
          </a:p>
          <a:p>
            <a:pPr lvl="2"/>
            <a:r>
              <a:rPr lang="el-GR"/>
              <a:t>Αποστολή </a:t>
            </a:r>
            <a:r>
              <a:rPr lang="en-US"/>
              <a:t>Email</a:t>
            </a:r>
          </a:p>
          <a:p>
            <a:pPr lvl="2"/>
            <a:r>
              <a:rPr lang="el-GR"/>
              <a:t>Παρακολούθηση</a:t>
            </a:r>
            <a:endParaRPr lang="en-US"/>
          </a:p>
          <a:p>
            <a:pPr lvl="1"/>
            <a:r>
              <a:rPr lang="el-GR"/>
              <a:t>Εμφάνιση στατιστικών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7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954F27-1CC4-441C-8289-D9E347A95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/>
              <a:t>Εγκατάσταση του λογισμικού σε Περιβάλλον Ανάπτυξης, Εκπαίδευσης και Δοκιμών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5645A96-E5D8-4081-ACE7-FFDD6902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/>
              <a:t>Το σύστημα είναι εγκατεστημένο στο</a:t>
            </a:r>
            <a:r>
              <a:rPr lang="en-US"/>
              <a:t> </a:t>
            </a:r>
            <a:r>
              <a:rPr lang="el-GR"/>
              <a:t>περιβάλλον δοκιμών από 1/9/2018</a:t>
            </a:r>
          </a:p>
          <a:p>
            <a:r>
              <a:rPr lang="el-GR"/>
              <a:t>Διεύθυνση: </a:t>
            </a:r>
            <a:r>
              <a:rPr lang="en-US"/>
              <a:t>vpn.sga.gr:4200/demo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1097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00683"/>
          </a:xfrm>
        </p:spPr>
        <p:txBody>
          <a:bodyPr>
            <a:noAutofit/>
          </a:bodyPr>
          <a:lstStyle/>
          <a:p>
            <a:r>
              <a:rPr lang="el-GR" sz="2800"/>
              <a:t>Μεγάλος Όγκος Δεδομένων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08793A-4DA2-4BC5-B5BF-279A24182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493240"/>
            <a:ext cx="8915400" cy="4417981"/>
          </a:xfrm>
        </p:spPr>
        <p:txBody>
          <a:bodyPr/>
          <a:lstStyle/>
          <a:p>
            <a:r>
              <a:rPr lang="el-GR" dirty="0"/>
              <a:t> Η αρχιτεκτονική επιτρέπει την επέκταση του συστήματος με την προσθήκη περισσοτέρων μηχανημάτων (</a:t>
            </a:r>
            <a:r>
              <a:rPr lang="en-US" dirty="0"/>
              <a:t>scale-out)</a:t>
            </a:r>
            <a:r>
              <a:rPr lang="el-GR" dirty="0"/>
              <a:t> χωρίς να χρειαστεί παρέμβαση.</a:t>
            </a:r>
          </a:p>
          <a:p>
            <a:r>
              <a:rPr lang="el-GR" dirty="0"/>
              <a:t>Χρήση μη σχεσιακών βάσεων (</a:t>
            </a:r>
            <a:r>
              <a:rPr lang="en-US" dirty="0" err="1"/>
              <a:t>mongodb</a:t>
            </a:r>
            <a:r>
              <a:rPr lang="el-GR" dirty="0"/>
              <a:t>)</a:t>
            </a:r>
            <a:r>
              <a:rPr lang="en-US" dirty="0"/>
              <a:t> </a:t>
            </a:r>
            <a:r>
              <a:rPr lang="el-GR" dirty="0"/>
              <a:t>για την υποστήριξη μεγάλων αρχείων</a:t>
            </a:r>
          </a:p>
          <a:p>
            <a:r>
              <a:rPr lang="el-GR" dirty="0"/>
              <a:t>Χρήση </a:t>
            </a:r>
            <a:r>
              <a:rPr lang="en-US" dirty="0" err="1"/>
              <a:t>elasticsearch</a:t>
            </a:r>
            <a:r>
              <a:rPr lang="en-US" dirty="0"/>
              <a:t> </a:t>
            </a:r>
            <a:r>
              <a:rPr lang="el-GR" dirty="0"/>
              <a:t>για την υποστήριξη πολλών χρηστών</a:t>
            </a:r>
          </a:p>
          <a:p>
            <a:r>
              <a:rPr lang="el-GR" dirty="0"/>
              <a:t>Εγκατάσταση σε 3 διαφορετικούς </a:t>
            </a:r>
            <a:r>
              <a:rPr lang="en-US" dirty="0"/>
              <a:t>servers (database server, search server, webserver)</a:t>
            </a:r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8469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53020"/>
          </a:xfrm>
        </p:spPr>
        <p:txBody>
          <a:bodyPr>
            <a:noAutofit/>
          </a:bodyPr>
          <a:lstStyle/>
          <a:p>
            <a:r>
              <a:rPr lang="el-GR" sz="2800"/>
              <a:t>Έλεγχος των δεδομένων που θα αναρτώνται στην πλατφόρμα, για αθέμιτο ανταγωνισμό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08793A-4DA2-4BC5-B5BF-279A24182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4006222"/>
          </a:xfrm>
        </p:spPr>
        <p:txBody>
          <a:bodyPr/>
          <a:lstStyle/>
          <a:p>
            <a:r>
              <a:rPr lang="el-GR"/>
              <a:t>Μόνο εταιρείες που είναι γραμμένες στο ΓΕΜΗ μπορούν να ανεβάσουν δεδομένα</a:t>
            </a:r>
            <a:endParaRPr lang="en-US"/>
          </a:p>
          <a:p>
            <a:r>
              <a:rPr lang="el-GR"/>
              <a:t>Δυνατότητα αναφοράς των άρθρων.</a:t>
            </a:r>
          </a:p>
          <a:p>
            <a:pPr marL="0" indent="0">
              <a:buNone/>
            </a:pP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9601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/>
              <a:t>Τελική εγκατάσταση και λειτουργία στo Data Center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08793A-4DA2-4BC5-B5BF-279A24182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996580"/>
            <a:ext cx="8915400" cy="3914641"/>
          </a:xfrm>
        </p:spPr>
        <p:txBody>
          <a:bodyPr/>
          <a:lstStyle/>
          <a:p>
            <a:r>
              <a:rPr lang="el-GR" dirty="0" smtClean="0"/>
              <a:t>Έχει προγραμματιστεί </a:t>
            </a:r>
            <a:r>
              <a:rPr lang="el-GR" dirty="0"/>
              <a:t>μετά την ολοκλήρωση της πιλοτικής λειτουργίας</a:t>
            </a:r>
            <a:r>
              <a:rPr lang="en-US" dirty="0"/>
              <a:t>, </a:t>
            </a:r>
            <a:r>
              <a:rPr lang="el-GR" dirty="0"/>
              <a:t>στις 28/12/2018</a:t>
            </a:r>
          </a:p>
        </p:txBody>
      </p:sp>
    </p:spTree>
    <p:extLst>
      <p:ext uri="{BB962C8B-B14F-4D97-AF65-F5344CB8AC3E}">
        <p14:creationId xmlns:p14="http://schemas.microsoft.com/office/powerpoint/2010/main" val="216478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EE2C74-33EC-40BB-8BD4-76FC69484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800"/>
              <a:t>Εκπαίδευση και μεταφορά τεχνογνωσίας στο προσωπικό της ΚΕΕΕ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08793A-4DA2-4BC5-B5BF-279A24182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4006221"/>
          </a:xfrm>
        </p:spPr>
        <p:txBody>
          <a:bodyPr/>
          <a:lstStyle/>
          <a:p>
            <a:r>
              <a:rPr lang="el-GR"/>
              <a:t>Θα προγραμματιστεί μαζί με την πιλοτική λειτουργία</a:t>
            </a:r>
          </a:p>
        </p:txBody>
      </p:sp>
    </p:spTree>
    <p:extLst>
      <p:ext uri="{BB962C8B-B14F-4D97-AF65-F5344CB8AC3E}">
        <p14:creationId xmlns:p14="http://schemas.microsoft.com/office/powerpoint/2010/main" val="320338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4C6FF4-6968-429B-B8B8-792B02CC1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Ανάλυση </a:t>
            </a:r>
            <a:br>
              <a:rPr lang="el-GR"/>
            </a:br>
            <a:r>
              <a:rPr lang="el-GR"/>
              <a:t>φυσικού αντικειμένου του έργου </a:t>
            </a:r>
            <a:r>
              <a:rPr lang="en-US"/>
              <a:t>- </a:t>
            </a:r>
            <a:r>
              <a:rPr lang="el-GR"/>
              <a:t>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DC92C5-5827-4E20-A87A-90042E24F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l-GR" dirty="0"/>
              <a:t>Έλλειψη πλατφόρμας για επιχειρηματικές εκδηλώσεις, τόσο για την  προώθηση τους όσο και για την αναζήτησή τους.</a:t>
            </a:r>
          </a:p>
          <a:p>
            <a:r>
              <a:rPr lang="el-GR" dirty="0"/>
              <a:t>Στοχευμένη αναζήτηση συνεργασιών.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  <a:p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03523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4C6FF4-6968-429B-B8B8-792B02CC1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Ανάλυση </a:t>
            </a:r>
            <a:br>
              <a:rPr lang="el-GR"/>
            </a:br>
            <a:r>
              <a:rPr lang="el-GR"/>
              <a:t>φυσικού αντικειμένου του έργου - 3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DC92C5-5827-4E20-A87A-90042E24F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l-GR" dirty="0"/>
              <a:t>ΛΥΣΗ</a:t>
            </a:r>
          </a:p>
          <a:p>
            <a:r>
              <a:rPr lang="el-GR" dirty="0"/>
              <a:t>Η επιχειρηματική πλατφόρμα είναι η πρόταση της ΚΕΕ για την αντιμετώπιση των παραπάνω προβλημάτων.</a:t>
            </a:r>
          </a:p>
          <a:p>
            <a:r>
              <a:rPr lang="el-GR" dirty="0"/>
              <a:t>Προσφέρει ένα σημείο για ανάρτηση επιχειρηματικών ειδήσεων, και εκδηλώσεων</a:t>
            </a:r>
          </a:p>
          <a:p>
            <a:r>
              <a:rPr lang="el-GR" dirty="0"/>
              <a:t>Προσφέρει τρόπο αναζήτησης μόνο των αναρτήσεων που ενδιαφέρουν</a:t>
            </a:r>
          </a:p>
          <a:p>
            <a:r>
              <a:rPr lang="el-GR" dirty="0"/>
              <a:t>Δίνει εργαλεία ελέγχου του περιεχομένου</a:t>
            </a:r>
          </a:p>
          <a:p>
            <a:r>
              <a:rPr lang="el-GR" dirty="0" err="1"/>
              <a:t>Παρεχει</a:t>
            </a:r>
            <a:r>
              <a:rPr lang="el-GR" dirty="0"/>
              <a:t> </a:t>
            </a:r>
            <a:r>
              <a:rPr lang="el-GR" dirty="0" err="1"/>
              <a:t>ενα</a:t>
            </a:r>
            <a:r>
              <a:rPr lang="el-GR" dirty="0"/>
              <a:t> σύστημα </a:t>
            </a:r>
            <a:r>
              <a:rPr lang="el-GR" dirty="0" err="1"/>
              <a:t>στοχευμένης</a:t>
            </a:r>
            <a:r>
              <a:rPr lang="el-GR" dirty="0"/>
              <a:t> αναζήτησης συνεργασιών</a:t>
            </a:r>
          </a:p>
          <a:p>
            <a:r>
              <a:rPr lang="el-GR" dirty="0"/>
              <a:t>Εκλεπτυσμένο σύστημα αποστολής </a:t>
            </a:r>
            <a:r>
              <a:rPr lang="en-US" dirty="0"/>
              <a:t>email</a:t>
            </a:r>
            <a:r>
              <a:rPr lang="el-GR" dirty="0"/>
              <a:t>.</a:t>
            </a:r>
          </a:p>
          <a:p>
            <a:endParaRPr lang="el-GR" dirty="0"/>
          </a:p>
          <a:p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92580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4C6FF4-6968-429B-B8B8-792B02CC1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6202" y="495580"/>
            <a:ext cx="8911687" cy="831035"/>
          </a:xfrm>
        </p:spPr>
        <p:txBody>
          <a:bodyPr/>
          <a:lstStyle/>
          <a:p>
            <a:r>
              <a:rPr lang="el-GR"/>
              <a:t>Χρήστες Εφαρμογής</a:t>
            </a:r>
            <a:endParaRPr lang="el-GR">
              <a:ea typeface="+mj-lt"/>
              <a:cs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DC92C5-5827-4E20-A87A-90042E24F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2489" y="1233889"/>
            <a:ext cx="8364557" cy="186803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l-GR" err="1"/>
              <a:t>Admin</a:t>
            </a:r>
            <a:r>
              <a:rPr lang="el-GR"/>
              <a:t> | Διαχειριστής (ΚΕΕΕ)</a:t>
            </a:r>
          </a:p>
          <a:p>
            <a:r>
              <a:rPr lang="el-GR"/>
              <a:t>Premium | Φορέας (Επιμελητήριο)</a:t>
            </a:r>
          </a:p>
          <a:p>
            <a:r>
              <a:rPr lang="el-GR" err="1"/>
              <a:t>Business</a:t>
            </a:r>
            <a:r>
              <a:rPr lang="el-GR"/>
              <a:t> </a:t>
            </a:r>
            <a:r>
              <a:rPr lang="el-GR" err="1"/>
              <a:t>User</a:t>
            </a:r>
            <a:r>
              <a:rPr lang="el-GR"/>
              <a:t> | Εμπορική Επιχείρηση (μέλος ΓΕΜΗ)</a:t>
            </a:r>
          </a:p>
          <a:p>
            <a:r>
              <a:rPr lang="el-GR" err="1"/>
              <a:t>Business</a:t>
            </a:r>
            <a:r>
              <a:rPr lang="el-GR"/>
              <a:t> </a:t>
            </a:r>
            <a:r>
              <a:rPr lang="el-GR" err="1"/>
              <a:t>User</a:t>
            </a:r>
            <a:r>
              <a:rPr lang="el-GR"/>
              <a:t> | Εμπορική Επιχείρηση (εξωτερικού)</a:t>
            </a:r>
          </a:p>
          <a:p>
            <a:r>
              <a:rPr lang="el-GR"/>
              <a:t>Other (με πρόσκληση από Admin ή Premium)</a:t>
            </a:r>
          </a:p>
          <a:p>
            <a:endParaRPr lang="el-GR"/>
          </a:p>
          <a:p>
            <a:endParaRPr lang="el-GR"/>
          </a:p>
          <a:p>
            <a:pPr marL="0" indent="0">
              <a:buNone/>
            </a:pPr>
            <a:endParaRPr lang="el-GR"/>
          </a:p>
          <a:p>
            <a:pPr marL="0" indent="0">
              <a:buNone/>
            </a:pPr>
            <a:endParaRPr lang="el-G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207005695"/>
              </p:ext>
            </p:extLst>
          </p:nvPr>
        </p:nvGraphicFramePr>
        <p:xfrm>
          <a:off x="2203781" y="3185404"/>
          <a:ext cx="8098023" cy="2926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3457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4C6FF4-6968-429B-B8B8-792B02CC1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37644"/>
          </a:xfrm>
        </p:spPr>
        <p:txBody>
          <a:bodyPr>
            <a:normAutofit fontScale="90000"/>
          </a:bodyPr>
          <a:lstStyle/>
          <a:p>
            <a:r>
              <a:rPr lang="el-GR"/>
              <a:t>Είδη αναρτήσεων 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DC92C5-5827-4E20-A87A-90042E24F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l-GR"/>
          </a:p>
          <a:p>
            <a:pPr marL="0" indent="0">
              <a:buNone/>
            </a:pPr>
            <a:endParaRPr lang="el-GR"/>
          </a:p>
          <a:p>
            <a:pPr marL="0" indent="0">
              <a:buNone/>
            </a:pPr>
            <a:endParaRPr lang="el-GR"/>
          </a:p>
        </p:txBody>
      </p:sp>
      <p:sp>
        <p:nvSpPr>
          <p:cNvPr id="31" name="Οβάλ 30">
            <a:extLst>
              <a:ext uri="{FF2B5EF4-FFF2-40B4-BE49-F238E27FC236}">
                <a16:creationId xmlns:a16="http://schemas.microsoft.com/office/drawing/2014/main" xmlns="" id="{D7B59D6A-4136-4722-B6A5-8A3015734B1F}"/>
              </a:ext>
            </a:extLst>
          </p:cNvPr>
          <p:cNvSpPr/>
          <p:nvPr/>
        </p:nvSpPr>
        <p:spPr>
          <a:xfrm>
            <a:off x="2294751" y="3313215"/>
            <a:ext cx="1254086" cy="12540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200"/>
              <a:t>Ανοιχτά σε όλους</a:t>
            </a:r>
            <a:endParaRPr lang="el-GR" sz="1200" err="1"/>
          </a:p>
        </p:txBody>
      </p:sp>
      <p:graphicFrame>
        <p:nvGraphicFramePr>
          <p:cNvPr id="380" name="Διάγραμμα 380">
            <a:extLst>
              <a:ext uri="{FF2B5EF4-FFF2-40B4-BE49-F238E27FC236}">
                <a16:creationId xmlns:a16="http://schemas.microsoft.com/office/drawing/2014/main" xmlns="" id="{F89CBD89-4A56-4788-BB7A-99EE39AE63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5161921"/>
              </p:ext>
            </p:extLst>
          </p:nvPr>
        </p:nvGraphicFramePr>
        <p:xfrm>
          <a:off x="2810491" y="1263733"/>
          <a:ext cx="6867896" cy="5488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38" name="TextBox 737">
            <a:extLst>
              <a:ext uri="{FF2B5EF4-FFF2-40B4-BE49-F238E27FC236}">
                <a16:creationId xmlns:a16="http://schemas.microsoft.com/office/drawing/2014/main" xmlns="" id="{2A5D9F1A-BA3B-44AB-96EA-3A9F7BE67791}"/>
              </a:ext>
            </a:extLst>
          </p:cNvPr>
          <p:cNvSpPr txBox="1"/>
          <p:nvPr/>
        </p:nvSpPr>
        <p:spPr>
          <a:xfrm>
            <a:off x="3744686" y="3759529"/>
            <a:ext cx="166452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>
                <a:solidFill>
                  <a:schemeClr val="bg1"/>
                </a:solidFill>
              </a:rPr>
              <a:t>Δημοσιεύσεις</a:t>
            </a:r>
            <a:endParaRPr lang="el-GR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67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928</Words>
  <Application>Microsoft Office PowerPoint</Application>
  <PresentationFormat>Προσαρμογή</PresentationFormat>
  <Paragraphs>267</Paragraphs>
  <Slides>56</Slides>
  <Notes>2</Notes>
  <HiddenSlides>4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56</vt:i4>
      </vt:variant>
    </vt:vector>
  </HeadingPairs>
  <TitlesOfParts>
    <vt:vector size="57" baseType="lpstr">
      <vt:lpstr>Wisp</vt:lpstr>
      <vt:lpstr>Επιχειρηματική Πλατφόρμα</vt:lpstr>
      <vt:lpstr>Περιεχόμενα</vt:lpstr>
      <vt:lpstr>Σκοπός</vt:lpstr>
      <vt:lpstr>Χρονοδιάγραμμα</vt:lpstr>
      <vt:lpstr>Ανάλυση  φυσικού αντικειμένου του έργου - 1</vt:lpstr>
      <vt:lpstr>Ανάλυση  φυσικού αντικειμένου του έργου - 2</vt:lpstr>
      <vt:lpstr>Ανάλυση  φυσικού αντικειμένου του έργου - 3</vt:lpstr>
      <vt:lpstr>Χρήστες Εφαρμογής</vt:lpstr>
      <vt:lpstr>Είδη αναρτήσεων Ι</vt:lpstr>
      <vt:lpstr>Είδη αναρτήσεων ΙΙ</vt:lpstr>
      <vt:lpstr>Είδη αναρτήσεων ΙΙΙ</vt:lpstr>
      <vt:lpstr>Δημοσιεύσεις </vt:lpstr>
      <vt:lpstr>Συνεργασίες</vt:lpstr>
      <vt:lpstr>Στόχευση Συνεργασίας</vt:lpstr>
      <vt:lpstr>Ημερολόγιο</vt:lpstr>
      <vt:lpstr>DEMO </vt:lpstr>
      <vt:lpstr>Εγγραφή </vt:lpstr>
      <vt:lpstr>Εύκολη εγγραφή επιχειρήσης </vt:lpstr>
      <vt:lpstr>Σύνδεση</vt:lpstr>
      <vt:lpstr>Επιχειρηματικές Δημοσιεύσεις</vt:lpstr>
      <vt:lpstr>Ροή δημοσιεύσεων</vt:lpstr>
      <vt:lpstr>Εμφάνιση δημοσίευσης</vt:lpstr>
      <vt:lpstr>Εμφάνιση δημοσίευσης</vt:lpstr>
      <vt:lpstr>Δημιουργία δημοσίευσης</vt:lpstr>
      <vt:lpstr>Δημιουργία δημοσίευσης – Βήμα 1</vt:lpstr>
      <vt:lpstr>Δημιουργία δημοσίευσης – Βήμα 2</vt:lpstr>
      <vt:lpstr>Δημιουργία δημοσίευσης – Βήμα 3</vt:lpstr>
      <vt:lpstr>Οι δημοσιεύσεις μου </vt:lpstr>
      <vt:lpstr>Οι δημοσιεύσεις μου</vt:lpstr>
      <vt:lpstr>Διαχείριση της δημοσίευσής μου</vt:lpstr>
      <vt:lpstr>Συνεργασίες</vt:lpstr>
      <vt:lpstr>Συνεργασίες</vt:lpstr>
      <vt:lpstr>Εμφάνιση συνεργασίας</vt:lpstr>
      <vt:lpstr>Εμφάνιση συνεργασίας</vt:lpstr>
      <vt:lpstr>Εκδήλωση ενδιαφέροντος</vt:lpstr>
      <vt:lpstr>Δημιουργία συνεργασίας</vt:lpstr>
      <vt:lpstr>Δημιουργία συνεργασίας – Βήμα 1</vt:lpstr>
      <vt:lpstr>Δημιουργία συνεργασίας – Βήμα 2</vt:lpstr>
      <vt:lpstr>Δημιουργία συνεργασίας – Βήμα 3</vt:lpstr>
      <vt:lpstr>Δημιουργία συνεργασίας – Βήμα 3</vt:lpstr>
      <vt:lpstr>Δημιουργία συνεργασίας – Βήμα 4</vt:lpstr>
      <vt:lpstr>Οι συνεργασίες μου </vt:lpstr>
      <vt:lpstr>Οι συνεργασίες μου </vt:lpstr>
      <vt:lpstr>Οι συνεργασίες μου - διαχείριση </vt:lpstr>
      <vt:lpstr>ΗΜΕΡΟΛΟΓΙΟ</vt:lpstr>
      <vt:lpstr>ΗΜΕΡΟΛΟΓΙΟ</vt:lpstr>
      <vt:lpstr>ΗΜΕΡΟΛΟΓΙΟ – εμφάνιση λίστας</vt:lpstr>
      <vt:lpstr>Διαχειριση</vt:lpstr>
      <vt:lpstr>Παράρτημα – Πίνακες συμμορφωσης</vt:lpstr>
      <vt:lpstr>Υποσύστημα Επιχειρήσεων</vt:lpstr>
      <vt:lpstr>Υποσύστημα Επιχειρήσεων</vt:lpstr>
      <vt:lpstr>Εγκατάσταση του λογισμικού σε Περιβάλλον Ανάπτυξης, Εκπαίδευσης και Δοκιμών</vt:lpstr>
      <vt:lpstr>Μεγάλος Όγκος Δεδομένων</vt:lpstr>
      <vt:lpstr>Έλεγχος των δεδομένων που θα αναρτώνται στην πλατφόρμα, για αθέμιτο ανταγωνισμό</vt:lpstr>
      <vt:lpstr>Τελική εγκατάσταση και λειτουργία στo Data Center</vt:lpstr>
      <vt:lpstr>Εκπαίδευση και μεταφορά τεχνογνωσίας στο προσωπικό της ΚΕΕΕ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Επιχειρηματική Πλατφόρμα</dc:title>
  <dc:creator>Konstantinos Ziazios</dc:creator>
  <cp:lastModifiedBy>User</cp:lastModifiedBy>
  <cp:revision>8</cp:revision>
  <dcterms:created xsi:type="dcterms:W3CDTF">2018-12-06T09:01:21Z</dcterms:created>
  <dcterms:modified xsi:type="dcterms:W3CDTF">2019-01-02T12:20:51Z</dcterms:modified>
</cp:coreProperties>
</file>